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310" r:id="rId4"/>
    <p:sldId id="276" r:id="rId5"/>
    <p:sldId id="300" r:id="rId6"/>
    <p:sldId id="301" r:id="rId7"/>
    <p:sldId id="302" r:id="rId8"/>
    <p:sldId id="303" r:id="rId9"/>
    <p:sldId id="307" r:id="rId10"/>
    <p:sldId id="308" r:id="rId11"/>
    <p:sldId id="304" r:id="rId12"/>
    <p:sldId id="305" r:id="rId13"/>
    <p:sldId id="306" r:id="rId14"/>
    <p:sldId id="30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15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2:40.2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134 40 18235,'-4'-22'633,"0"5"-487,2 17-6,-2 0 17,1 0 5,-2 1-5,0 3-11,-2 1-1,1 3-22,-2 1-5,1 1-17,-2 2-17,0 0 0,0 1 5,1 0 1,0 1 5,0 1-11,1-1-11,1 2-12,0-1-10,3 0-6,0 0-12,2-1-10,0-1 16,1 0 0,0-1 0,1 1 0,0-1-16,1 2-6,1-1-12,1 1 6,0 0-5,1-2 0,1 2 5,-1-4 0,2 0 17,1-3 22,1-2 18,1-2-1,2-2-6,1-1 7,2-2-7,1-3 1,1-2-1,3-3-10,-1 1-6,1-1-6,-1 0-17,1 2-5,-2-1-11,1 1-1,-3 0 18,-2 0-1,-1 1 18,-2 2 5,-2-1 22,-2 2 23,-1 0 27,-2-1 29,-1 1 11,-2-1-6,-1 1-6,0 0-5,0 0-22,0 0-6,-1-1-17,-2-1-5,0-1-6,-2 1-6,0-1-11,-1-2-16,0 1-6,-1-2 5,-1 0 6,-1 0-6,0-2 1,0 0-12,0-1-17,0-2 18,1 2-24,1-2-4,1 0-7,0 2-10,1 1-1,0 2-11,2 2-28,-1 2-106,2 1-174,0 2-184,0 1-331,2 1-768,-2 4-1568,1 1-5113,-1 4 8289,0 0 0,1-4 0,1-1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27.7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97 247 22363,'-4'39'510,"-1"-3"-404,-4-15-10,2 2-7,-1-2 6,1 1-11,0-1 6,0 0-28,0-2 5,1 0 101,-4 8 185,3-9-146,0 0 756,4-12-699,3-7-113,-1-9-162,0 1 33,0-23-39,1 13 6,4-27 22,0 24-27,11-31 21,-7 28-5,14-32-11,-12 33 17,6-11-1,-9 21-5,0 2 0,-1 2 0,-1 2-11,1 2 17,0 0-1,-1 1-33,4 0 28,-4 2-56,7 1 17,-6 2 5,8 11 46,-6-2 27,10 27-17,-9-15 1,8 38-12,-12-30 11,6 45-27,-7-42-7,4 44 7,-3-45 5,11 33 17,-7-38-40,25 34 34,-18-36-5,20 22-6,-23-31 39,14 9-22,-15-14 285,11 1-111,-16-9 218,3-5-314,-6-4 56,4-20-129,-5 8 40,1-40-73,-4 32-6,-3-32 23,1 33 5,-3-30-6,2 27-5,-2-44 12,4 45-7,0-28 29,1 35-57,5-18 12,-1 19 6,18-29-1,-10 30 6,18-20-28,-16 25-218,17-9 83,-15 13-1988,19-4 1059,-24 11-3540,11 4 4632,-16 3 0,-1 0 0,-4 0 0</inkml:trace>
  <inkml:trace contextRef="#ctx0" brushRef="#br0" timeOffset="634">776 663 25163,'23'-25'651,"-5"6"-534,-18 17-38,-1 1-29,1 0-22,-2 0-39,-1 0-17,0 0-163,-8 1 79,-17 8 101,7-2-11,-16 13-1,22-8-89,-13 22 96,17-18-1,-6 20 17,15-24 0,1 7 11,2-11 51,6 2-34,-2-5 72,8 0-55,-7-3 45,8 0-40,-6-1 34,18-10-84,-13 4-73,19-15 51,-20 12 5,8-8 6,-13 11 106,3-4-84,-7 7 29,0 0-40,-3 3-140,0 1 95,0 0 17,3 10 33,0-3-5,9 18-50,-4-12-1037,10 16 17,-10-19-8761,6 8 7899,-10-13 1,1 0 0,-4-6-1</inkml:trace>
  <inkml:trace contextRef="#ctx0" brushRef="#br0" timeOffset="1700">1017 93 25102,'25'-21'342,"-1"4"-219,-9 14-5,1 1-1,0-1 7,1 0 16,0 0-34,0-1-22,0 1-22,1-2-62,-1 2 16,0-1 1,-2 1-11,0 1 11,0-1-6,-1 0 0,-1 1 11,3 0 40,4-1-62,-6 1-62,6 1 51,-13 1-28,6 1 33,-6 1-16,5 6 16,-7-2-5,7 16 17,-6-11 16,6 25-22,-8-18 0,3 15-11,-4-12 11,-1 1 11,0 3 0,-1 1 12,0 2 5,-1 2-17,1 1 0,-1 33-5,0-22 5,0 9 0,0-1-11,0-5-5,0 52 21,1-58 24,4 34-29,-2-49 50,3 14-38,-4-29 156,1 3-56,-3-10 364,0-1 118,0-1-594,-2 0 1,2 0-29,-4-1 11,2 0 6,-3 0 0,-6 0 0,2-1 0,-17 1 0,12 0-50,-24 0-23,20 1-358,-26 5 196,25-1-997,-19 11 548,26-7-5096,-5 10 5780,15-9 0,0 0 0,2-5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23.4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60 22716,'25'40'907,"-4"-6"-632,-11-23-18,2 0-38,0 0-34,1 1-40,1-1-33,0 1-17,3 0-5,-1 0 61,12 4 79,20 8-196,-10-7 89,32 10-95,-41-19-5,15 4-12,-20-8-11,-1-1 0,0 0-11,-3-2-29,-1 0-32,-3-1-52,-3 0-655,4 0 354,-9 0-2118,3 0-162,-9 0 2705,0-2 0,-2 2 0,1-1 0</inkml:trace>
  <inkml:trace contextRef="#ctx0" brushRef="#br0" timeOffset="334">351 38 23388,'-17'42'443,"2"-4"-315,7-19-10,-2 3 5,2-1-5,-1 2-12,0 1 6,-1 1-33,0 1-18,0 1 1,-6 12-29,-7 19-21,7-16-68,-7 21-40,18-46-77,-2 7-130,6-16-206,1-1-342,0-2-668,2-1-1679,0 0 3198,4-1 0,-3-2 0,0 1 0</inkml:trace>
  <inkml:trace contextRef="#ctx0" brushRef="#br0" timeOffset="767">745 82 23259,'-8'56'684,"1"-6"-488,3-26-17,-1 2-11,1 1-17,0 1 0,0 1-5,1-1-1,-1 0-21,1-1-29,0 0 1,0-2 60,0 9 18,1 20-146,0-17 17,2 19-34,0-40 39,0 8-66,0-17 21,0 0-5,1-7-302,0 1-46,-1-3-1304,0-3-303,0 0 1955,-2-9 0,1 9 0,-1-4 0</inkml:trace>
  <inkml:trace contextRef="#ctx0" brushRef="#br0" timeOffset="1183">570 148 13765,'5'11'4610,"0"-3"-3814,-5-8 3696,0 0-4201,70-63-2366,-43 43 2181,15-15 1,-2 3 39,-21 25 483,-1 2-539,-1 2-56,-1 2-12,-2 0 0,1 3 1,-2 2 1791,0 2-1775,0 3-16,-1 0-1,1 1 1,-2-1-7,2 1 29,-2 0-28,0 0 28,-1-1 5,-2 1 12,-1 0 39,-2 0-29,0-1 30,-4-1-13,1 1 393,-8 8-398,1-7 0,-5 6-28,-1-8-17,-1 0-16,-3 0-23,-2-1-34,-2 1 6,-3-1-11,-2 0-252,-32 5 184,26-6-251,-25 4-108,43-8-1858,0 1 1159,12-2 1165,10 3 0,-6-3 0,6 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17.5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329 262 20559,'13'-14'-5,"-3"2"-68,-10 12 34,0 0 39,0 1 62,0 2 89,0 0 56,0 3 342,0 9-404,0-3 365,-2 23-358,1-17 268,-2 33-303,1-25 152,-1 42-190,2-37 89,0 43-96,1-43 259,0 34-225,0-40 90,0 29-151,0-31 45,0 24-68,0-30 23,0 18-40,0-24 29,0 8-28,0-13-6,0 4-6,0-8-117,0 1 5,0-3-4934,0 0-431,0-2 5483,0-3 0,0 2 0,0-1 0</inkml:trace>
  <inkml:trace contextRef="#ctx0" brushRef="#br0" timeOffset="481">1 327 21108,'21'-10'1183,"2"2"-909,-3 7-39,2 0-11,1-2-11,1-1-6,1-1-28,1 0 113,13-4-1,15-3-224,-9 2-5,31-11-57,-43 12-139,50-16 22,-51 16-706,34-8 281,-47 14-1312,11 0 135,-21 7 1714,2 9 0,-8-7 0,0 6 0</inkml:trace>
  <inkml:trace contextRef="#ctx0" brushRef="#br0" timeOffset="2831">1139 65 19826,'-43'-4'1562,"7"0"-1052,36 5-101,-2-1-101,2 0 224,-1 1-459,3 0 50,1-1 51,1 0 28,2 0 16,0 0 12,3 0-12,0 0 0,2 0-22,2 0-28,1-2 79,22-8-186,4-2-49,2 0-24,4-1 1,-29 9-308,10-1 173,-21 4-268,2 2 140,-8 2-1794,-4 10 159,0-3 1909,-6 16 0,5-18 0,-1 5 0</inkml:trace>
  <inkml:trace contextRef="#ctx0" brushRef="#br0" timeOffset="1265">855 787 24021,'3'-54'241,"-1"10"-180,-7 41-10,1 0-23,-2 1-17,0 0-17,-2 2-38,0 0-96,-20 11 123,12-4-22,-28 22 22,26-13-67,-20 20 33,24-19-94,-9 21 100,17-21-73,0 16 96,8-19 0,6 11 27,-1-15 74,10 4-23,-9-11 224,13 0-196,-11-5 0,18-12-68,-14 3 46,20-21-34,-19 16 90,14-19-62,-18 20 145,3-14-156,-10 19 33,0-11-50,-3 14-5,-1-2 10,0 6-5,0 2-498,0 0 442,0 4 6,0 0 16,0 4 6,0 1 17,0 0 56,0 14-62,0-8 28,3 21-28,-1-19 0,7 18-22,-4-19-50,7 11 10,-5-16-621,6 6 62,-7-10-5087,7 5-1125,-8-6 6822,3 2 0,-6-4 0,-1-2 0</inkml:trace>
  <inkml:trace contextRef="#ctx0" brushRef="#br0" timeOffset="1681">1030 612 21769,'8'51'639,"-1"-7"-381,-7-28 5,0 1 6,0 0-28,0 1-29,0-1-38,2 0-28,0 1 290,5 25-357,-3-19 89,5 32-118,-7-37 1,2 9-7,-3-16-10,0-2-6,0-2 0,-1-3-22,1 0-6,-1-2 5,1-1-10,-1-2-163,0 1-1053,1-1 381,0-1-208,1 0-285,0-1-448,1 0-756,0 2 2537,2-1 0,-2 1 0,0 0 0</inkml:trace>
  <inkml:trace contextRef="#ctx0" brushRef="#br0" timeOffset="2065">1030 984 23237,'56'-61'610,"-9"12"-492,-35 42-34,-1 2-6,0 1-38,-1 1-18,0 1-16,0 1 5,-1 1 6,-1 0 39,3 5 112,4 10-129,-5-2 162,2 17-94,-10-16 156,-3 22-168,-3-19 112,-12 23-172,5-22 110,-18 18-94,15-22 66,-18 9-50,17-16-33,-8 1 0,10-6-18,1-2-16,0 0-11,0 0-11,2-2-29,-1 0-55,2-2-628,-4-5 202,6 4-4974,-3-4 2016,8 6 3490,0 1 0,2 1 0,0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40.3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1 22077,'-1'38'510,"-1"-2"-414,-2-11-18,-1 3 6,0 2 0,0 1-6,-1 2 6,1 2-28,-2 1 28,-2 16 40,-3 30-96,3-22 25,2-8 0,1-4-19,2-12 44,-4 37-56,6-46 12,-2 22-45,3-34-45,0 5-6,1-15-582,-1 0 73,1-4-9260,0-1 8632,0-2 1,0 1-1,0-2 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42.6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316 0 23097,'-42'14'403,"6"1"-296,24 3-46,-2 3 29,-1 1 5,0 1 0,-1 1 353,-20 40-353,16-26 42,-3 10 1,1 1-82,7-10 84,-12 52-90,18-52 40,-2 50-62,8-52 50,9 40-39,0-46 108,18 27-86,-10-37 96,29 14-129,-21-24-11,15 3-96,-7-9-66,-7-3-1547,19 0-67,-23-2 1759,15 0 0,-26 0 0,3 0 0</inkml:trace>
  <inkml:trace contextRef="#ctx0" brushRef="#br0" timeOffset="483">600 263 24979,'15'36'341,"-2"-3"-223,-10-17-6,1 1-33,-1 2-12,1 1-5,-2 1-23,1 1 6,-1 12 5,0 24-39,0-15 17,-2 32-5,0-48-35,-2 26-4,0-33-102,-1 11 23,2-21-247,-2 1 118,2-10-1792,-4 0 10,2-3 2006,-5-4 0,5 3 0,-1-2 0</inkml:trace>
  <inkml:trace contextRef="#ctx0" brushRef="#br0" timeOffset="866">228 350 23780,'54'-45'779,"-6"6"-539,-20 30-10,1-1-17,2-2-22,2-1-12,1-1 101,36-15-246,-24 10-6,26-10-23,-19 11-16,-14 6-471,40-3 151,-45 11-912,25 6 112,-44 3-1306,1 7 2437,-11 0 0,-2-5 0,-1 1 0</inkml:trace>
  <inkml:trace contextRef="#ctx0" brushRef="#br0" timeOffset="1617">1170 570 23125,'0'-18'336,"-2"3"-269,-2 12-33,-2 1-34,0 2-23,-1-1-5,-1 1 6,-2 2-17,-3 2 16,-1 4 1,-10 6 16,-24 24 12,19-14 16,-25 32-22,40-35 0,-8 29-5,17-29-1,4 21 23,5-27 101,14 7-29,-7-16 18,10-1 94,-1-10-139,-3-2-17,7-6 5,2-8-22,-5 2-6,5-6 29,-5-4-18,-7 8 102,6-21-96,-13 21 34,4-19-62,-9 25-11,0-10 0,-2 16-11,2-3 0,-2 10-85,0-2 40,0 4-5,0 3 100,0 2 135,4 15-113,-2-5 23,9 25-67,-5-20 11,13 25-39,-10-26 0,6 8-90,-2-11-50,-3-5-1955,10 5-560,-10-10 2666,8 1 0,-14-6 0,1 0 0</inkml:trace>
  <inkml:trace contextRef="#ctx0" brushRef="#br0" timeOffset="2068">1630 548 24839,'-40'-16'-62,"5"6"45,24 15-5,-2 2 22,-1 2 0,0 0 5,-1 1 1,0-1 5,2 1-5,0 0 11,1 1 5,2-1-5,2 2 0,0 1 16,1-1 1,2 1-6,0 1 56,2 10-51,1-7 1,5 16 0,1-19 122,13 8-94,-5-15 168,24-3-207,-15-8-539,38-13-190,-31 6 706,31-6 0,-43 13 0,7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40.9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146 76 22873,'-18'6'-17,"1"1"17,6 8 0,-3 1 11,1 3 1,0-2-7,2 2 12,0-1 5,2 1-16,1-1 0,-2 17-18,5 0 7,-1 2 10,12 3 18,-1-25 167,25 7-100,-12-17 67,26-10-107,-23-3 101,26-22-100,-23 11 301,31-34-251,-36 30 106,17-23-106,-27 29 246,2-18-246,-8 18 157,-6-21-197,-1 24 102,-14-16-118,6 19-34,-21-7-11,17 12-62,-24-1-16,23 6-325,-15 3 184,21 2-850,-3 10 514,12-4-6245,11 25-851,-2-21 7651,8 14 0,-11-23 0,-1-1 0</inkml:trace>
  <inkml:trace contextRef="#ctx0" brushRef="#br0" timeOffset="733">759 54 23651,'-14'-31'-16,"1"9"16,1 25 0,-2 3 0,0 3 0,-1-1-12,-2 4 12,1-1-5,-1 3 10,1-1 7,0 2-7,-15 19-10,14-14-7,-11 17-4,22-24-29,4 15 34,5-15-1,12 14 1,-4-18-6,13 4 6,-12-11 11,20-4 0,-16-3 11,21-13 1,-24 6 38,12-16-33,-17 15 56,7-16-51,-10 17 79,3-13-51,-6 14 124,0-5-129,-2 12-6,0-1-62,0 4-66,0 1 94,2 1-10,-1 3 33,2 1 61,0 13-55,-1-7 50,2 23-56,-2-16 118,5 30-102,-3-23 80,6 38-74,-4-31 0,3 16 68,-1-10-45,-1-11 0,1 9 111,0-3-94,-3-9 11,2 7 146,-5-4-113,-1-7 157,-4 9-162,-1-15 185,-24 13-281,10-17 7,-38 7-74,29-14-308,-35 0 29,36-3-2180,-22-3-755,33 1-5451,-5-2 8699,15 2 0,3 2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46.1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241 444 23556,'9'-29'-28,"-2"6"17,-6 23 28,0 1 44,0 1 18,1 1 16,0 3 28,-1 0-5,2 3-1,-1 1-16,0 2-28,-1 2 241,1 25-242,0-16 164,-1 38-164,0-35 68,0 39-117,-1-35 16,4 46-22,-4-40 28,3 45-34,-3-47 28,0 36-56,0-44 17,0 13 6,0-20-6,0-7-95,0 0 44,0-8-296,0-1 117,0-3-3030,0-8-571,0 1 3831,0-10 0,0 10 0,0-1 0</inkml:trace>
  <inkml:trace contextRef="#ctx0" brushRef="#br0" timeOffset="450">0 422 23091,'11'-27'958,"2"4"-644,6 19-23,1 0-28,2 0-56,0-1-16,1 2-40,0-2-22,0 2 218,36-10-313,-25 6 50,54-14-56,-54 13 17,42-12-90,-46 13-263,32-6 56,-39 9-1373,20 0 701,-27 5-6088,14 7-1133,-20-2 8145,5 3 0,-11-6 0,-2-2 0</inkml:trace>
  <inkml:trace contextRef="#ctx0" brushRef="#br0" timeOffset="1000">635 794 24262,'17'35'487,"-3"-5"-364,-11-16-5,-1 0-6,1 1-23,-1 2 12,0-1 1,0 0 43,0 9 29,0 19-141,-1-12 1,0 9 28,-1-19-34,0-7-17,-1 2-6,0-3-16,0-6 17,0 5-23,1-9-50,0 4 16,0-7-420,1 4 191,0-3-1327,9 5 571,-4-3 1036,17 0 0,-16-2 0,7-2 0</inkml:trace>
  <inkml:trace contextRef="#ctx0" brushRef="#br0" timeOffset="1417">679 1123 13530,'-7'-10'4156,"1"2"-3114,6 8 2924,0 0-3669,2-10-29,2 6-44,4-10-33,2 9-29,2 0 1,0 0-29,2 0 180,14-1-152,2 2-156,1-1-1,-6 4 23,-10 3 0,-4 2 107,9 13-74,-13-7 62,5 15-78,-10-13 28,-1 6-6,-1-6 0,-3 1-11,-1 2-11,-4-2 1,0-1 21,-7 4-45,4-5 6,-10 6-17,8-8-190,-15 6-1,13-9-1432,-16 4 688,20-8-3715,-5 1 1245,14-2 3394,1-1 0,1 0 0,0 1 0</inkml:trace>
  <inkml:trace contextRef="#ctx0" brushRef="#br0" timeOffset="2016">1270 970 22565,'-22'-18'414,"3"4"-302,14 13-28,-1 1-28,-1 0-28,-1 0-39,-2 1-17,0 3-5,-15 12 44,10-4 11,-25 26-11,24-20-27,-11 25 10,20-28-5,0 12 0,7-17 67,12 9 5,-5-13 208,20 2-191,-14-12 40,16-7-84,-13 1 66,20-19-77,-19 13 111,20-27-39,-25 27 320,7-17-303,-16 26 67,0-3-151,-3 9-56,0-1 6,0 2 33,0 2 22,-1 1 1,-1 3 28,0 2-1,1 0 12,-1 4 134,2 13-173,0-8-17,5 22-23,-2-21-257,13 16-90,-9-21-4128,10 11-2218,-11-17 6699,2 3 0,-6-8 0,-1-1 0</inkml:trace>
  <inkml:trace contextRef="#ctx0" brushRef="#br0" timeOffset="2835">1402 28 23455,'-49'-16'129,"13"5"-22,43 19 55,3 1 34,2 1 28,2 1 11,2 0-16,1 3 481,34 24-582,-21-15 75,9 10 0,0 0-53,-7-5 47,3 8 1,-1 1-92,-6-2-32,1 10 0,-1 1-30,-6-2 13,-1 7 1,-2-1-20,-5-6 79,3 51-85,-13-55 17,-16 53-16,2-50-29,-9 5 0,-2 0-33,1-8-34,-24 42 29,27-53-343,-10 20 141,21-35-101,0 5-696,8-13 164,2-2 879,12 1 0,-10-4 0,7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54.4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0 129 26435,'26'-31'392,"-2"5"-330,-5 21-17,-1-1-1,3 0-16,0 0-11,1-1-22,1 1 77,28-8-55,-23 7-17,31-4 0,-43 9 0,13 0 0,-20 2-17,6 0 17,-9 0 40,6 4-35,-6-2 23,7 10-11,-8-5 45,9 13-40,-8-6 51,9 19-40,-8-14 40,9 26-45,-9-23 67,8 34-72,-9-28 27,8 40-22,-9-36 17,6 45-39,-7-40 16,4 49-16,-4-47 16,3 45-16,-3-50-23,2 32 22,-3-43 1,1 21 0,-2-30 33,-1 14-34,0-18 96,-2 6-50,1-11 72,-3 1-90,3-4 29,-2 0-45,2-2 33,-2 2-61,1-1 17,-3 5 16,1-3-28,-2 5 1,2-5-18,-1 4 7,3-5 32,-1 2-16,1-2-22,0 1 33,1-2 433,0 0-444,0-1 0,-2 0 0,0 0 0,-4-2 0,0-1 0,-15 1 0,6 0 0,-32 7 0,22 0 0,-16 4 0,20 0 0,0 0 0,1-1 0,4-1 0,1 0-141,5-2-156,2-1-1372,2 1 594,3 0 1075,1 5 0,2-6 0,0 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55.1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351 34 26026,'-6'-19'28,"2"5"0,3 16 23,0 5 27,0 2 29,-1 4-1,0 3-28,-1 3 135,-1 25-140,1-14 101,-4 45-124,3-41 84,-4 64-106,4-58 12,-3 45-18,5-53 56,-1 35-55,3-35-1,-1 34-16,2-42 22,3 19-23,-1-29 29,2 6-34,-3-15 0,1 2-17,-2-5-140,2 1 68,-3 0-286,4 1 201,-3 0-705,4 2 363,-2-2-4015,4 3-2767,-4-4 7298,2 1 0,-4-3 0,-1 0 0</inkml:trace>
  <inkml:trace contextRef="#ctx0" brushRef="#br0" timeOffset="400">1 450 24564,'44'-26'369,"0"0"1,33-16-201,-51 32-7,3 1-50,-1-1-39,3 1-6,0 0 1,2-1-46,-1 1-106,25-5-1641,0 7 431,-6 1 1294,-13 13 0,-32-3 0,-2 4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51.3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264 55 25063,'-43'-15'16,"6"4"-4,25 12-1,1 1 0,-3 1 6,1 1 5,-1-1 23,0-1 247,-10 2-169,9-2 224,-12 0-224,18-1 152,-5-1-214,11 0 29,-2 0-73,5 0 84,-1 0-85,0 0-16,1 1-11,-1 2 6,0 2 16,0 3-6,-1 2 23,1 8-28,1-2 28,0 23-11,2-16 45,3 25-34,-1-23 112,8 49-101,-7-35 14,0 11 0,-1 0-30,-2-9 55,0 51-61,0-53 0,6 42-6,-3-48 6,13 33-6,-8-40-45,13 24 29,-12-31 33,10 17-28,-12-21 33,3 14-21,-8-16 16,0 11-23,-3-15 12,0 9-6,-1-11 0,0 7-16,0-7 10,0 10 7,-1-9-1,-2 10 17,0-9 11,-4 5-45,5-8 23,-2 1-28,3-6 22,0 1 23,1-2-12,2 0 1,1 0 5,1-2-17,1 1 67,11-6-61,-4 2 45,26-10-46,-17 6 7,31-11-12,-28 10 6,32-9-23,-33 12-11,20-4-22,-30 9-101,5 0 45,-14 2-739,1 0 285,-4 2-5932,-3 8-2671,0-2 9152,-2 3 0,2-7 0,1-2 0</inkml:trace>
  <inkml:trace contextRef="#ctx0" brushRef="#br0" timeOffset="1049">812 142 22767,'-31'51'104,"0"-1"1,2-3-1,6-8-3,13-14-34,2-1-11,0-1-5,2-2-18,-1-2 12,2-3 73,-2 2 346,-1-2-268,3-5 342,-2-1-420,6-10 72,-4-3-173,2-1 22,-5-8-39,3 5 17,-3-12 0,4 10-34,1-16 28,3 12 28,10-23-22,-4 18 61,18-29-72,-13 25 84,15-29-6,-14 28 123,14-26-145,-15 30 95,15-20-112,-15 24 72,13-12-94,-14 19 21,14-7-21,-15 11-18,5-2-5,-8 6 12,0-1-40,2 4 0,-3 1 84,5 18-12,-5-5 57,5 37-67,-6-25 33,1 49-39,-3-40 11,-1 51-67,-1-49 34,4 47 5,-1-50-5,10 36 10,-6-43-27,11 29 11,-10-35 23,10 18-23,-10-27 22,8 12-11,-9-18 6,5 5 11,-9-11 67,2 0-22,-4-3 341,1 0-397,-2-1 0,0-1-17,0-1-17,2-11 34,-1 3-6,5-19-22,-2 15 22,8-25-11,-6 22 34,12-29-23,-9 25-33,13-31 27,-12 28 18,12-34-18,-14 31 6,10-36-16,-9 34 16,9-40-17,-10 38-44,12-39 56,-11 41-18,11-32 12,-12 40 0,12-19-28,-12 28-128,11-8 32,-11 16-928,13-2 491,-11 7-1657,16 0 1243,-14 0-4765,17 1 5740,-14 0 0,1-1 0,-10 0 0</inkml:trace>
  <inkml:trace contextRef="#ctx0" brushRef="#br0" timeOffset="1866">1447 646 24895,'2'-14'140,"-1"3"-180,-5 10 1,-2 1-34,-2 1 57,-1 2-1,-3 1 11,-1 3 1,-2 1-23,-14 13 22,10-7 68,-26 28-62,29-22-51,-14 28 46,24-29-18,-2 15-5,7-21-28,4 9 73,0-14 157,11 3-102,-7-10 40,13-5-84,-10-1 17,17-12-73,-12 6 101,31-21-67,-26 19-12,19-16 12,-26 19 89,5-11-67,-11 11 140,3-13-134,-8 15 50,0-6-50,-2 10-68,-2 1 12,0 2-46,-6 13 68,4-4 6,-4 17 11,5-11-6,2 20-17,4-17-27,7 17-62,-3-23-892,11 6 237,-9-11-2308,8 1-85,-10-6 3143,3 1 0,-6-2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2:41.0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160 132 23842,'-24'-32'241,"3"7"-219,17 25-5,-1 3 5,-1 1 1,-1 4-12,0 1-6,-1 0 1,1 2-40,-1-2 46,1 1-12,0 0 0,-1 2 22,1 0-22,-1 1 0,1 2 6,0 0 5,2 1-11,1 1 0,2-1 0,1 0-11,1-1-1,2 0-4,0 0 4,4-2 1,0 1 11,2-1 0,0 0-17,0-1 1,1 0 10,0-1 6,1-1 0,-1-2 17,2-1-23,0-2 17,2-1 6,0-3-6,1-1 12,1-3-18,0-2 1,0-3-6,1-1 6,0-3 5,-1-1 6,0 0 11,0-2 0,-1 1 5,0-1-5,-2 0 17,-1-1-11,-2 1 10,-3 0 7,0-1-6,-3 1 11,-1-1 11,-1 0-6,-1-1-10,-2 1 5,-1-1-6,-3 0 1,-1 1-1,-2 0-11,0-1 0,-1 3-11,0-1-5,-1 3-18,1 0-5,0 2-5,0 2-1,1 0-5,0 1-23,1 2-50,1 0-89,1 3-130,1 0-178,1 1-163,0 1-235,1 3-477,1 1-895,0 3-836,1 1-4772,1 1 7859,0-2 0,0-3 0,0-1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50.0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23114,'24'-5'666,"0"0"-509,-5 2-17,1-3-39,2 1-40,-1-2-21,1 1-18,-1-1-22,-2 1-17,1 0-95,5 0-851,3 2 67,-6 1-8935,3 6 9782,-18 1 0,1 2 1,-7-3-1</inkml:trace>
  <inkml:trace contextRef="#ctx0" brushRef="#br0" timeOffset="217">45 289 14790,'0'-4'2274,"0"1"-1198,0 3 2267,0 0-3085,74-34-1815,-43 21 1602,59-25-96,-63 29 257,1 4-777,0 1 571,20 4 0,-27 0 0,12 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58.5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 64 22218,'3'-35'459,"-1"7"-375,-2 28 162,0 0-139,0 1 38,0 1 23,0 3 6,0 1 5,0 2-28,0 2 90,0 9 185,0 26-331,0-12 73,-3 38-140,1-43 62,-3 32-40,3-37-11,-4 22-56,4-28-22,-2 8-6,3-17-39,1 1-291,0-4 39,0-2-2095,0 4 331,2-3 2100,1 5 0,-2-6 0,1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59.0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1 186 21595,'49'-21'485,"0"0"0,34-12-227,-58 27-18,0 1-16,1 1-28,-1-2-22,2 1-17,0 0-17,0 1-45,1-1 39,14-1 12,31-5-101,-20 3 5,45-8-50,-63 11-28,37-7-17,-46 8-811,23-3 27,-33 5-8161,12 2 8990,-21 3 0,1 0 0,-7-1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1:07.6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84 26278,'53'-20'22,"1"0"1,36-13-28,-68 29-23,1 0-34,-1 3-72,-1 0-107,-1 1-168,-1 0-280,-1 1-510,-2 2-1249,-2 3-3461,-2 1-2890,-4 0 8799,-2-1 0,-3-3 0,-2-1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1:07.8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46 18660,'-9'-4'3266,"3"0"-2308,6 4 1854,0 0-2700,67-17-825,-39 13 736,54-12-46,-56 16 35,1 2-517,-2 3-962,0 2-6492,-2 0 7959,-5 1 0,-9-4 0,-4-2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1:02.3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356 382 24351,'-36'6'482,"5"2"-331,17 4 6,-1 2-11,0 3-6,-1 2-11,-1 3-6,-1 2-11,0 3-5,0 3-7,1 3-16,-1 2-11,-1 3-286,1 1 247,-1 3-6,3 1-17,-1 1 6,3-1-17,0 16 11,11-9 0,2 0 1,-1 15 21,17 31-22,-2-72-67,23 16-44,-14-22-2981,30 9-655,-31-20 3736,14 0 0,-29-7 0,1 0 0</inkml:trace>
  <inkml:trace contextRef="#ctx0" brushRef="#br0" timeOffset="439">597 623 25842,'8'79'268,"-1"-10"-184,-7-38-16,0-1-18,0 3 0,0-1-16,0 0-12,0-1 1,1 0-51,0 0 39,3 23 17,-2-21-28,3 25 0,-2-35-17,5 19 12,-4-26-23,2 8-129,-4-20-50,-1-2-409,1 0 167,-1-2-2828,-1 0 0,0 0 0</inkml:trace>
  <inkml:trace contextRef="#ctx0" brushRef="#br0" timeOffset="817">356 689 10170,'-9'-8'6172,"1"1"-4688,8 7 4577,0 0-5720,3-33-27,3 22-34,5-25-17,4 30-28,2 1-33,1 0-11,1-1-12,3 1 0,0-1-16,4 0-18,3-1-10,3-2-18,2 0-22,1-1 79,52-11-174,-38 11-37,9 0 1,-1 1-132,-18 7-1423,30 4 74,-50 4 1517,3 15 0,-19-13 0,-3 6 0</inkml:trace>
  <inkml:trace contextRef="#ctx0" brushRef="#br0" timeOffset="1535">1144 1017 25466,'8'-33'101,"-4"6"-95,-14 27-12,-1 3 6,-3 2-5,-1 4-12,-2 3-6,0 1 1,-1 2 0,0 1 27,-13 14 6,12-10-67,-14 22 23,23-24-1,-2 19 22,13-23 7,3 7 10,3-13 1,2-2 23,1 0-7,2-3 6,0-1 6,1-2 5,1 0-11,-1-2-6,0-1-16,0-3-17,1-1 16,-1-1 6,8-9-16,-5 4 5,5-7 11,-1-5 23,-6 6-29,4-9 6,-5 2-16,-4 6 16,2-4 17,-5 6-22,-2 5 10,0 0 1,-3 8 0,-1 1-6,1 2 0,-1 0-39,0 1 45,0 5 6,0-1 16,0 5-11,0 0-6,0 2-27,0 1 21,1 1-16,2 5 12,2-3-24,1 4-44,3 2-39,-1-5-106,3 5-735,1-3-39,-3-3 975,10 11 0,-13-17 0,5 6 0</inkml:trace>
  <inkml:trace contextRef="#ctx0" brushRef="#br0" timeOffset="1901">1604 973 25343,'-14'-22'39,"0"5"-27,-1 26-1,-1 1 0,0 1-5,0 1 10,-1-1 1,2 1 6,1 0 5,2 1 5,2-1 6,3 1 6,1 0 34,4 1 150,2 14-156,3-10 22,5 8 73,9-11-106,-2-4-17,6 2-17,-4-6-17,0-2-22,1 0-23,0-2-330,7-1-112,-5-1-521,5-1-1793,-8-1 2790,2-1 0,-9 0 0,-1 0 0</inkml:trace>
  <inkml:trace contextRef="#ctx0" brushRef="#br0" timeOffset="2434">2086 404 26805,'-3'43'213,"1"-4"-163,3-15 12,-1 0-12,0 3-5,0-1-17,1 2 0,0-1-6,1 1 1,2 0-1,-1 0 17,1 13-16,0-10 5,-1 10 16,0-3-38,-1-11 16,0 10-5,1-15 17,1 9-34,-1-9 17,5 9-17,-4-16 0,5 6 0,-5-13-6,1 0-22,-3-7 6,-1-1-34,0 0-62,-1-1-89,0-2-107,0-2-151,0-2-1182,0-7-268,0 3-4375,1-6 6290,1 3 0,-2 6 0,1 1 0</inkml:trace>
  <inkml:trace contextRef="#ctx0" brushRef="#br0" timeOffset="2817">1713 513 25433,'55'-53'879,"-5"9"-644,-24 34-5,2 1-17,1 0-23,1 0-11,1 0-56,0 1-27,1-1-24,1 0-27,0 1-6,1 1-33,-1 1 0,27-2-18,-21 3-21,20-1-46,-29 4-61,-2 2-1075,28 0 700,-26 0-2202,32 0-44,-45 0 2761,8 2 0,-19-1 0,-1 1 0</inkml:trace>
  <inkml:trace contextRef="#ctx0" brushRef="#br0" timeOffset="3300">2589 689 26239,'43'46'325,"-8"-5"-224,-29-27 22,-1 3-39,1 0-22,-1 2-18,1-1-4,-1 2 60,6 16-72,-4-13 56,7 28-84,-9-30 51,5 21-12,-8-27-22,3 10-23,-4-18-11,1 5-22,-1-8 22,1 2-55,0-2-1,-1-1-56,1 1-56,0 0-117,-1-1-124,2 1-179,0-1-269,1 0-498,0 1-1356,2-1-4346,-1 0 7074,-1-1 0,-2-1 0,-1-1 0</inkml:trace>
  <inkml:trace contextRef="#ctx0" brushRef="#br0" timeOffset="3733">2677 1017 13267,'-8'-5'5870,"2"0"-4750,6 5 3618,0 0-4553,44-33-22,-25 23-12,35-25-27,-37 31-18,1 1-33,0 1-17,-1 1 11,5 1-50,-6 2 44,16 9-33,-15-2 23,17 19-40,-21-13 6,6 9 0,-11-10-6,-1 0 6,0-1 5,-2 1 0,-2-1 29,0 0 10,-2-1 96,-6 7-134,-2-7-51,-23 16-12,11-17-273,-33 15 100,28-17-56,-12 4-521,14-7 252,7-3-3074,-6 0 665,13-2 2947,1 0 0,6-1 0,1 0 0</inkml:trace>
  <inkml:trace contextRef="#ctx0" brushRef="#br0" timeOffset="4301">3334 930 25422,'-11'-27'22,"0"5"-22,0 24 0,-1 0 0,-2 3-28,1 1 28,-1 2 6,2 1 5,-1 0 6,2 0-6,1 2 17,-3 7 22,-1 17-27,4-10-7,5 20-38,9-30 67,11 14 5,-4-21 45,20 2-78,-13-12 34,26-12-51,-23 2 39,22-21-34,-27 17 91,15-24-52,-21 21-4,5-10 66,-7 10-16,-2 5-29,-1 0 68,-2 6-107,-2 4 62,0 0-61,-1 4 117,-1 4-79,-1 0 135,-1 14-123,1-8-6,0 18-89,3-15 33,2 8-11,4-5-5,0-5-1,3 5-5,-2-6-23,0 1-16,0-1-101,0 1-538,3 4 6,-2-2 683,6 10 0,-10-15 0,2 4 0</inkml:trace>
  <inkml:trace contextRef="#ctx0" brushRef="#br0" timeOffset="4867">3378 32 25259,'43'-19'549,"-6"6"-336,-23 24-34,0 0-11,1 3-28,1 3-28,2 2 11,1 3 90,12 16-123,-6-8 139,29 42-167,-25-32 16,2 7 1,0 1-1,-4-2-638,12 25 605,-18-28-11,-2 0-18,-1 4 57,11 46-62,-12-33 31,3 15 0,-1-1-42,-5-20 8,-1 0 1,-1-4 2,-6-19-22,0 14 6,-4-28-197,-10 3 616,3-17-1259,-11-4 27,8-1 818,-13-4 0,15 5 0,-7-1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1:00.5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90 0 24514,'-15'34'577,"2"-2"-432,8-7 29,1 2-34,0 2-16,0 2-1,-1 2-28,0 0-22,1 1 16,-3 15 1,-2 29-90,3-22 6,-1 14-18,6-37 7,0-10-141,1 11-11,1-21-1310,7 7 134,-1-15 1333,13-1 0,-14-3 0,5-1 0</inkml:trace>
  <inkml:trace contextRef="#ctx0" brushRef="#br0" timeOffset="485">375 438 21579,'-37'47'700,"6"-5"-476,20-23-16,0 0-24,1 0-16,1-1-33,2 0-40,2-1-17,1 0-22,1-2-16,3-1 16,-1-1 162,12 10-162,-3-12 34,10 7 94,0-14-83,-2-3-17,5-1 62,2-8-90,-4 0-17,5-5 39,-2-6-33,-3 3 78,13-21-89,-16 16 168,7-24-130,-18 24 113,-3-22-129,-6 25 23,-13-17-79,5 22-17,-21-6-11,17 13-163,-19 2 35,20 6-813,-9 7 465,16-2-1709,-1 10 1037,8-7-852,-1 3 2028,7 1 0,-3-8 0,3 3 0</inkml:trace>
  <inkml:trace contextRef="#ctx0" brushRef="#br0" timeOffset="1050">900 416 23702,'-48'-29'45,"6"9"-34,25 30 11,-1 2 1,-1 3 5,-1 2 5,0 2 18,2 0 5,1 0 16,3 2-21,2-1-18,3 1 7,1-3 116,3 21-133,4-18 16,3 14 23,9-20-1,-3-6 158,16 1-135,-12-7-12,9-4 40,-4-8-56,-5-3 0,5-4 23,-2-5-68,-4 3 73,9-23-39,-11 18-34,3-11 11,-3 12-10,-4 8-12,2-3-12,0 7-16,-3 4 0,2 1-28,-2 4 45,-2 1 11,1 2 17,-1 2 5,-1 4 34,1 3-5,0 2 73,4 12-29,-2-5 185,11 30-196,-6-22 207,13 42-213,-13-37 68,10 44-107,-13-43 129,-1 35-78,-8-42 33,-15 20-129,2-32 23,-10 5-50,-3-13 5,6-3-308,-27-1 78,25-2-128,-10-1-1110,20-1-274,6 1 1770,1-2 0,7 1 0,0-1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59.5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308 21 24643,'-12'-14'268,"1"7"-156,9 19 6,-2 3 16,0 2-15,0 3-19,-1 2-10,1 3-23,-2 2 68,-2 16-7,-8 39-111,5-24-6,3-5 1,0-3-12,3-17 22,0 25-22,4-38-28,3 11 11,0-23-313,6 3 156,-4-10-538,6-4 46,-4-1-5299,4-11-2201,-4 7 8166,2-4 0,-7 9 0,1 2 0</inkml:trace>
  <inkml:trace contextRef="#ctx0" brushRef="#br0" timeOffset="287">1 328 22649,'45'-36'591,"1"1"0,33-24-300,-50 48-62,3-1-55,1-1-56,0 0-34,2-1-45,-1 1-28,0 1-213,27-5-117,-23 7-3949,34-3-2806,-47 10 6421,7 1 0,-26 2 0,-3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1:11.9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98 25135,'21'1'718,"0"1"-528,-2-2-22,3-2-22,2 0-40,1-3-5,3 0-11,0-2-18,2 1 29,0-1-56,2-1 0,-2 1-12,1-1-10,-1 1 55,21-4-78,-22 4 17,15-2 0,-29 6 0,-3 0 11,-3 1 145,-2 2-111,-4-1-34,1 1-11,-4 0 16,1 3-55,0 0 83,3 16-33,-2-6 17,1 9 6,-3-7 10,0 0-16,0 4-6,-1 0 6,0 5-17,-1 0-6,-1 3 1,0 0-6,0 2-23,1 0 17,-1 2 0,2 15 17,-1-10 0,3 38-16,0-38 44,3 52-28,-3-55 28,2 34-40,-4-41 113,-5 31-78,1-27 61,-12 57-101,10-50 11,-8 40-22,10-48 23,1 23-18,3-31 12,0 11 17,1-26 22,0-1 22,0-5-71,0 0-7,1-1 0,-1-3 0,1 0 0,-1-2 0,1 0 0,-1 3 0,0-1 0,0 3 0,0 0 0,-1 1 0,0 0 0,0 0 0,0 0 0,-1 0 0,-3 0 0,1 0 0,-3 0 0,0 2 0,0-1 0,-7 5 0,5-4 0,-17 5 0,12-5 0,-10 3 0,5-3 0,3 1 0,-5 0 0,6-1 0,-2 0 0,1 0-399,-15 1 113,13-1-1858,-9 1-136,22-3 2280,5 2 0,2-1 0,3-1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1:09.2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337 267 23265,'-28'-38'1098,"9"12"-992,-1 16-33,9 9 5,-2 1-11,-2 0-16,0 1 16,-1 1-22,-2 2 0,2 0 5,-2 0 12,2 0-1,2-2 29,-4 0-85,6-1 102,-4 0-68,11 0-5,-1-1 33,5 0-33,0 0 50,1 0-78,-1 0-18,1 2 52,0 1-1,0 0 17,0 2 17,0 1 123,1 12-112,1-5 123,1 29-151,-2-18 95,0 41-134,-1-31 50,0 48-50,0-44 16,-1 20 68,-2-14-17,1-10-17,-2 11 79,-2 1-84,1-12 5,-1 11 11,-1-4-61,2-11 11,-1 8 28,2-3-17,0-8-5,1 8 61,0-1-39,1-8-11,-1 6 50,2 7-73,1-14 6,0 19-33,0-26 22,2 12-6,0-18 17,1 7-28,-1-16 5,0 3 7,-1-6-1,1 0-11,-1 0 89,7-2-77,-3 1 21,8-5-16,-5 1 11,14-6-22,-10 4 5,27-11 0,-22 10 6,19-7-6,-21 10 0,16-4-11,-14 7-22,29-3 33,-27 4-39,19 1 17,-25 0-118,6 0 23,-11 0-1082,3 8 511,-10-2-2085,1 9-1007,-2-7 3769,-2 1 0,1-6 0,0-1 0</inkml:trace>
  <inkml:trace contextRef="#ctx0" brushRef="#br0" timeOffset="904">687 377 24503,'-25'68'263,"4"-10"-179,11-36-17,1-2-5,-2 0-23,1-1-6,0 0-10,0-1-6,0-3 5,2 0-5,-5 5 100,6-7-38,-1 1 39,6-10 11,2-4-17,-1 0-39,0-2-45,1-1 16,-2-8-32,1 2-7,-1-7 1,2 3-6,0-2 17,2-1-6,1 0-6,2-3 7,2 0-18,1-2 0,2-2 12,2-1 0,1-2-6,0 0 5,14-20 12,-11 17 33,15-22-16,-18 31 33,2-4 208,2-1-169,-8 11 146,11-12-230,-12 17 6,4-2-11,-7 6-22,1 3 27,-1 1-22,2 1 6,-3 4 10,2 18-10,-5-4 5,1 16 28,-2 2-44,-2-6 10,0 11-10,-3 6 22,1-10-12,-1 12-16,2-2 17,1-10-6,1 8 11,7-1-28,-1-11 17,7 9 17,6-3-12,-2-10 1,6 8-17,4-3 33,-6-10-27,9 5-12,-4-5 17,-6-8-6,4 3 34,-6-8-28,-5-5 51,1-2 117,-4-4-73,-3-3-6,0-3 7,-1-10-52,-2 1-27,0-6-6,-2-4 1,-1 5-7,-1-7 23,-2-3-56,1 8 34,-2-8-6,3 2 11,0 6-22,3-23 11,0 21 5,8-34 1,-3 30 11,13-46-28,-9 37 39,17-55-28,-14 50 2,4-6 1,1 1 42,-1 6-51,13-21 6,-6 20-16,-5 13-40,15-16-34,-19 29-78,6-4-465,-10 17 112,-3 4-213,1 3-3265,-1 11-4531,-3-3 8530,1 5 0,-5-11 0,0-2 0</inkml:trace>
  <inkml:trace contextRef="#ctx0" brushRef="#br0" timeOffset="1616">1476 793 24693,'26'-10'1020,"-5"2"-807,-21 6-45,0 1-23,-2-1-33,-1 0-28,-1-1-17,-1 1-22,-1 1-6,0 0 1,-1 0-12,-1 0-23,-1 1 12,-11 7-11,7-1-6,-9 6-12,5 3 12,4-2 0,-4 6-16,3 5 4,4-4 7,-2 6 10,7-6-5,2-3 6,1 1-6,2-1 0,0-1 6,2-2-1,1 0-5,1-3-5,2-1-1,-2-2-28,1-3 29,0-1 5,-1-2 5,2-1 12,0-1-17,0-3 11,2-1-5,1-3 5,1-2 6,0-1 0,1-1-6,0 0 11,0-2-10,-1 1-12,0-1 0,0 1-6,0 0 0,0 1 12,-1 0 0,-1 2-6,-2 0 11,0 2 0,-3 1-5,-1 1 16,-1 0-16,1 1-1,-2 1 1,0 0-6,0 0 11,0 1-17,0 1 12,0 0-73,0 0 61,0 4 17,0 1-5,0 3 28,0 2-18,0 1 1,-1 2 0,0 1-17,0-1 17,1 13-28,1-10-1,0 8-16,3-9 6,-1-3-84,1 2-426,0-1 56,0-4-2639,-2 9-139,0-8 3254,-2 6 0,0-10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2:41.6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0 24379,'-3'31'342,"1"-5"-264,2-14-16,0 0-17,0 1 5,0 0-22,0 1-5,0 0 5,0 0 16,-1 1-32,1 0 16,-1 0-17,1 1-17,0 0 23,-2 0-6,1-1 12,1 0-40,-1-2 22,1 0-5,0-3 0,0 0 34,0-1-45,0-1 5,0-2-11,0 0 6,1-2 0,-1 0 0,3-1-12,-1 0-16,1 0 0,0-1-62,1 1-89,1-2-185,0 2-269,1-1-415,1 2-1193,-1 0-2217,0 1-4112,0 0 8581,-2-1 0,-2-1 0,-1-2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1:37.7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229 64 21478,'17'-35'768,"-3"7"-567,-14 27 79,0 1-285,-1 0-18,0 0 1,-2 2 11,0 0 11,-3 3 5,-1 1 1,-2 2-17,-2 1 22,-1 3-11,1-1 6,-1 2 5,1-1-17,0 1 17,1 1 12,-4 3-12,4-3 34,-8 9-28,9-12 5,-4 6 90,2-1-84,3-6 6,-6 8-23,9-10 11,-1 1 68,0 2-57,2-4 46,-4 8-68,5-8 6,-2 3-17,2-4 0,1 0 0,0 1-6,0-1 6,0 1 0,1 1-5,0-1 5,0 1-12,1 2 12,0-2 0,0 2-11,1-3 39,1-2-33,0 2 16,6 2-6,-2-3 7,3 3 21,-1-3-16,-2-2 0,3 1 5,-3-2-5,1 1 0,-1-1 5,2-1-11,0 2 17,1-3-11,-1 1 22,7 2-33,-7-2 0,6 1-1,-8-2-44,-1 1 33,-1-1-22,-1 1 28,0 0-5,-1 1-23,0-1 17,-1-1-6,-1 1 28,0-1-78,0 3 50,0-2 6,0 3 22,0-2 11,0 0 18,0 1 77,-4 3-66,0-1-7,-4 4-4,-1-1-18,-1 1 6,-3 1-6,0-1 23,-6 6-22,4-5 5,-3 3 22,2-1-39,5-4-11,-2 1-11,6-3-11,2-3-18,2-1-32,2-1-85,0 0 95,1-1 40,1 0 33,2 1 11,0-1 18,2 1 10,1 0-11,0 0-11,2-1-11,1 0-17,0 0-11,4 1 0,-4-1-6,2 2-6,-4-1-16,-2 1 6,0 1 10,-1-1 6,-1 1 17,-1 1-5,-1 0 22,1 0 33,-2 4-5,1-1 5,-1 4 1,-1-2-23,-1 1 0,-3 1-23,1 0-5,-2 1 0,1 0-5,0 0-1,0 2 6,0 4 0,1-4 0,-1 5 6,2-6-1,1 2 1,-1-1-1,1 1-16,-1-1 6,0 2-1,0-1 0,1 1 23,-1 10-6,2-6 1,0 7-1,1-9 6,0 1-1,1-3 18,2 0-17,0-2 11,4-2 0,-1-2-17,2-1-117,6 2-118,-3-5-219,6 1-391,-4-6-1155,1-2-2088,1 0-4381,-3-2 8458,-1-1 0,-6 0 0,-2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1:39.0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37 19804,'32'-15'492,"-4"2"-391,-14 10-28,-1 1-28,1 0-17,-2 1-17,1 0-11,-2 1-22,-1 0-6,0 0-12,-2 1 12,0 2 45,1 3 22,-3 0 12,1 3 44,-2 0-34,-2-1 135,2 7-128,-3-6-1,1 3 0,-2-6 6,0 1-12,0-1 7,0 0-7,1 0 6,-1 0-5,1 0 5,-1 1-5,0-1-17,1 1 22,-1 0 0,0-1 6,0 2 22,-1-1-5,0 1 11,1-1 28,-1 1 28,0 0 5,0 1 1,0 0 89,-4 4-152,0-2-38,-4 3-12,1-4-22,-1 0 6,0-1 5,1 1 6,-2-2 5,2 1-10,-1-1 4,0 0-16,1 0 17,-1 0-22,1-1-7,1 0 7,-1-1-46,2 0 35,-1-1-1,1 1-6,0-1 7,1 0-12,-1 0-6,2-1 12,-1 1-23,2-2-6,0 0 1,2-1-17,0-1 16,0 0 7,0 0 10,1 0-5,0 1 28,2 0-12,0 1 6,1-1 1,0 1-7,1-1 1,2 1-6,-1 0 17,2-1-17,-1 1 0,1-1-12,2 2 7,-3-1-12,1 0-28,-2 1 6,-3 0-6,0 0-67,-2 0 79,-1-1 16,1 2 28,-6 2-11,0 0-6,-4 4-10,0-3 4,0 1-21,1-1-1,0 0-5,1 0-11,1-1-1,2 1-5,2-2-45,1 4 62,1-4 17,2 3 22,3 1 17,2-3-6,2 3 22,4 1-21,-2-3 4,3 4-16,1-1 0,-4-1 0,3 2 12,-1 5-7,-3-3 6,0 6 1,-4-4 10,-3 2 0,-1 2 6,-2 1 6,-1 1 5,-4 0 6,-1 0 11,-4-3 62,-4 7-62,3-10-6,-4 4 12,3-8-46,4-3-16,-2 0-44,3-3-63,3-1-111,-2 1-1060,1-3-469,1 0-1434,-1 0 3181,1-2 0,2 0 0,0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1:39.5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18969,'27'25'-2458,"-6"-5"0,-20-15 1,0-3-1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1:39.7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20772,'5'8'1008,"-1"-1"-1058,-4-7-3227,0 0 0,0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1:35.5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71 1 21646,'7'17'645,"-3"-1"-489,-4-7-27,-2 2-28,1 0 0,-1 2-12,1 1 1,-1 1-6,0 0 0,-1 2-22,2 0-12,-2 2 6,2 1-22,-2 0-6,1 0 0,-1 1-6,1 1 17,0-1 6,-1 0 0,2 0 5,-2 1-11,2-2-11,-2 2 0,1-2 6,0-2-17,0 1 0,0-3-17,1 0 5,0-2 1,1-1 5,-1-1-5,1-1-12,0-1 12,0-1-6,0-2 0,0 0 11,0-1-22,0-2-6,0-1-6,0 0-16,0-1-39,0 0-62,0 0-84,0-1-151,0 1-129,1-1-203,-1 1-290,1 0-470,0-1-801,1 1-326,0 0-2845,1-1 2275,0-1 3164,0 0 0,-2 0 0,1 0 0</inkml:trace>
  <inkml:trace contextRef="#ctx0" brushRef="#br0" timeOffset="614">27 482 21590,'-15'-60'369,"3"11"-307,13 47 11,1 0 28,1-1 23,2 0-12,0 0 5,2 0-10,0 0-18,2-1 12,1 1-23,0 1 12,8-1-62,-3 1-17,3 1 6,1 2-23,-5 1 12,4 3 11,-6 0-12,-1 2 7,0 0-1,0 0-11,-2 2 11,0-1 6,-1 2 0,-1-2 11,-1 2 5,-1 0 18,-1 0 10,-1 0 1,-1 2 22,-2-2-6,1 0 12,-1 1 16,0-1 17,-1 1 1,-1-2 16,-2 0 11,-1 0-6,-1-1 1,0 0-12,-2-2-10,0 0-29,-1 0 0,0-1-17,-1 0 1,-1-1-1,0 0-22,-1-1 0,0 0 34,-4 0-62,5-1 0,-4 0-22,8-1-17,0-1-28,2 1-68,0-1-381,-2 1 136,2 1-57,-4 2-638,-2 6 257,1-1-342,-2 4-559,5-1-869,2-2-353,2 0-4709,2-2 7622,1-2 0,0-3 0,0-1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1:47.5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93 20923,'-4'-24'930,"1"3"-655,3 18-17,-1-1-17,0 0-23,1 1-28,-1-1-10,1 1 133,-2-1-162,1 1-11,-1 0 73,-1 0-140,0 1-23,0 0 6,-5-2-72,2 2-35,-7-1 29,4 2-1,-4 1-5,-4 4 23,2 0 5,-5 3 11,6-1 23,-7 4-12,6-2 0,-5 3-22,7-4 12,1 1-1,-8 8-28,8-4 23,-4 7-23,5 1 0,5-7 11,-2 7-5,7-10 6,0 1-1,1-1-16,0-1 16,0 1-11,2-2 12,0 1-1,8 4 12,-3-5-1,3 2 6,-3-6 12,0-1 5,0-2 17,2 0 5,-1-1 23,1 0-23,0-1-5,2-2-11,0-1-23,0-3 17,1-2 5,0 0 1,0-2-6,0 0 6,-1-1 61,4-5-28,-6 5-11,2-4 134,-3 1-106,-4 7-5,2-4 16,-5 7-61,0 2-6,-1-1 0,0 3-454,0 1 342,0 2 34,-1 1 44,-1 3 12,0 3 22,-1 3-6,-1 4 56,-3 13-33,-1-5-17,-1 12 28,-3 6-50,3-8-1,-3 13-5,4-12-22,0 1 22,1 1 22,-4 29-16,4-25-6,-1 20 6,6-22-12,0-11 17,2 7-22,0-17 22,0-1-16,0-4 5,0-3-6,0-2-5,0-3 16,0-1 1,0-3 56,2 0-1,-1-1 18,0 0 27,0 0 35,1 0 21,-1 0 17,1-1-22,2-2-28,1-2-56,2-2-34,2-1-6,6-6-21,-2 3-7,4-5 6,-7 6 1,1 0-7,-2 0 1,1 1 5,0-2-5,-2 2-1,1-1-50,-3 2-5,-1 3-342,-1 0-39,-1 3-3871,-2 4 986,0 2-5147,-1 3 8463,0-1 0,0-2 0,0-1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1:48.0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99 23248,'54'-28'471,"-6"4"-410,-28 17-38,1 1 5,-2-1 5,0 2-22,-1-1-11,-2 1-11,1 1-22,-3 1-12,0 0-45,-2 3-78,-2-1-773,3 1 33,-6 2-435,3 1-652,-7 2-698,-1 1-932,0 1-2659,-2-1 6284,1-1 0,-1-2 0,0-1 0</inkml:trace>
  <inkml:trace contextRef="#ctx0" brushRef="#br0" timeOffset="319">154 230 11357,'-2'-11'2408,"0"2"-1500,2 9 4788,0 0-5063,-7 18 11,8-12-27,-4 12-91,11-17-100,1-1-113,2 0-89,2 0-73,2-1-67,0-1-39,2 0-50,1-2-35,0 0-55,-1 0-123,-1 1-236,-1 1-380,-1 0-853,-2 2 1687,3 1 0,-9 0 0,3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00.7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151 279 17675,'19'-13'767,"-1"2"-509,-8 8 0,0 0 5,2 1-28,1-1-33,3 1-56,-1-1-40,1 1-16,0-1-6,0 1 0,0 0 0,-1 2 5,0-2 12,1 1 100,8-1-89,-5 0 0,6 0 6,-7-1 22,1 0 0,0 0 11,1-1 163,9-1-180,-6 1-5,8-2-17,-9 2-10,2 0-13,0 0-5,2 0-5,0 2-7,1 1 24,0 0 4,-1 0 18,1 1 5,0 0 0,-1 0-16,1 0-12,-2 0-11,2 0-11,-1 0 0,1 0-12,0 0 1,0 0-6,0 1-6,0-1 68,10 0-57,-9 0-16,8 0-11,-11 0-12,-1 0-11,1-1 6,-1-1 0,2 2 0,-1-2-17,1 2 17,-1-1 16,11 1 1,-9 0-17,8 0 16,-13 1 6,1 1 17,0-1 6,0 1-6,2 0 6,0-2-23,1 2 0,1-2 28,12 0-50,-9 0 11,9 0-6,-12 0 6,0 0 23,0 0-40,1 0 6,1 0 0,1 0-12,0 0 6,0 0-5,0-2 5,-1 2-22,-1-1 22,0 1 0,-2-1-5,0 1 0,-2-1 5,0 1 0,-1-1 6,1 1 16,-1-1-21,1 1-7,1-1 6,-2 0 1,1 1-7,-2-1 1,1 1-1,-1 0-33,0 0 28,0 0 0,-2 0-5,-1 1 10,-1 1-5,0-1 6,-2 2-6,0-2 11,0 1-11,-1 0 6,7 1 27,-6-1-33,5-1 0,-6 1 0,-2-2-50,1 0 56,-1 0-6,0 0 0,1 0 33,1 0-33,0 0 0,2 0 11,0-1-5,2 0-6,1-1 11,0 0-11,2-1-11,-1 2 11,2-1-6,-1 1-5,0 1-6,0-1 17,-1 1 6,3-1-6,-1 1 0,2 0 0,0 0 0,0 0 6,1 0 27,-1 0-33,-1 0 6,-1 0-6,-1 0-28,-2 1 33,-2 1-10,-1-1-1,0 0 17,-2 0-11,1 1 6,-2-2-12,1 0 6,0 0 0,2 0 0,-1 0 17,1 0 6,0 0-23,0-2 5,2 1-10,0 0-18,1 0 29,1 0-6,0 0 0,0 1-11,-2 0 5,0 0 6,-2 0 0,-2 0 17,0 0-17,-2 0 0,0 0 5,-1 0 1,-2 0 0,0 0 16,5 1-11,-3-1 0,4 1 6,-3-1-17,1 0-11,1 0 17,1 0-6,0 0 5,-1 0 23,0-1-22,-1 1 5,0-1-5,0 0-6,-1 0 0,0 1-6,-1-1 6,0 1-11,-1 0 11,-1 0 0,-1 0 0,-2 0-11,0 1 11,-2-1 0,1 1 0,-1-1 22,2 1-28,-1-1 12,3 0 0,-1 1-12,3-1 12,0 1-6,0-1 0,1 2 0,-1-2 0,0 0-12,3 1 12,-5-1 0,3 2 6,-5-2-6,0 0 0,0 1 0,0-1 0,0 1 0,-1-1 6,-1 1-12,-1 0 6,-3 0-17,1-1-5,-1 1 100,-1-1-83,0-2-1,0 1-5,0-2 16,0 2-5,0-1 6,0 0-17,0 0 16,0 0 1,-1-1-6,0 1 17,0-1-23,1 0 17,-2-1-22,1 2 17,-2-2-12,1 1 1,-1 1 5,-1-2 5,-1 1-16,-1-1 0,-1 0 5,-2 0 6,-2 0 11,-1-1 1,0 0 10,-1 0-16,-1-1-1,0 2 6,0-2-5,1 2 5,0-2 0,-4 0-16,5 0 10,-16-4-5,13 6 0,-9-4 17,11 6-17,0-1 17,1 1-11,1-1 16,1 0 12,1 0 11,2-1 0,1 2-6,1-2-5,2 1-23,-1 0 22,1 0-5,1 0-5,-1 0 5,2 1-23,0 0 1,0 1-90,1 0 78,1 1 1,1 0 5,1 0 11,1 1 0,0 0-11,0 1-11,1 0 11,0 1 0,2-1 6,-1 0-1,3 1-16,-1 0 11,9 3-11,-3-2 22,6 4-28,1 0 12,-5-2-1,3 3 12,-6-2-6,-3-1 0,2 0 5,-1 0 1,-1 0-6,0 0 11,-2 0 0,-1-1-22,0 0 17,-2-1-12,2 1 6,-4-2 0,2 2 0,-2-2 0,1 1 0,-1-1 11,0 0-11,1 0 0,-1 0-5,-1 1 10,2-1 1,0 0-1,0 0-5,0 0-5,0-1-1,1 1 6,-1-2 11,0 1-5,1 0-6,0-2 11,-1 2-11,-1-2 0,0 1 0,0 0-17,0 0 23,1 1 0,-1-1 5,1 1-6,1-1-5,-1 0 6,2 1-12,-3 0-5,2 0 11,-2 0 11,1-1-11,1 0 12,-2 1-12,1-1-28,-2 1 11,0-1 17,-1 1 0,0-2 5,-1 2 12,1-2 6,-1 1-7,-1 0-4,-1 0-7,-1 0 1,-1 0-6,0 0 11,-1 1-11,1-1 6,-1 1-1,0 0-10,-1 0 44,0 1-45,-1-1 12,-1 1 5,-1 1-11,1-1 11,-1 2 6,-1 0 0,0-1-12,0 2 35,-5 2-29,2-1 17,-5 3-6,4-1 12,-1 1 5,-1 0 34,-2 1-17,1-1-11,-1 0 11,1 1-34,0 1 12,0-1-1,2 1-16,0 0-6,0 0 40,-3 4-29,4-5 6,-2 4-6,2-4-10,4-3-7,-2 1 1,6-5 5,1 0-17,2-1 23,1-2-28,1 0-11,1-1-57,0 2-22,1-2-128,0 1-214,2 0-330,1-1-795,2 1-2425,-2 0-5165,0 0 9158,-2-1 0,-1 1 0,0-1 0</inkml:trace>
  <inkml:trace contextRef="#ctx0" brushRef="#br0" timeOffset="1684">283 38 18464,'26'-12'2258,"-5"2"-1810,-21 10 1221,0 0-1529,-1 1-5,0 1-23,-4 1-28,1 2-11,-2 0-17,-1 2-28,-1 1 16,0 0-16,-1 0 6,0 1 11,-1 0-12,0 1 12,-2 0-6,1 1 6,-1 0-6,-1 1 6,0 0-6,-1-1 12,0 1-18,1 0-5,-1-1-5,2 0-12,0 0 23,1-2 5,1 0 6,2 0-1,0-1-10,1 0 0,2 0-12,0-1-5,1 0 0,1 0-1,0 1 7,0-1-12,0-1 6,1 1 0,-1-2-1,1 0 7,0-2-6,0 1 5,1-1 12,-1 0-1,0 0 1,0-2 5,1 2-5,-2-1-1,1 1-10,-1 0-1,0 1-11,1-1-5,-1 0 11,1-1-12,0 0 1,1 0-6,0-1 0,0 0 308,1-1-297,2 1-5,-2-1-1,2 0 1,-1 0-6,2 0 0,-1 0 11,1 2-5,1-1 5,-1 1-6,2 0 29,0-1-6,2 1 11,0 1 17,2-1-17,0 2 24,2 0-13,0 1-16,1 0 10,2 0-21,-1 2 5,2-1 5,0 2-16,0 0 0,1 0 0,-2 2-12,2-2 18,-1 2-6,1-2-6,0 1 11,-1-1-16,-1 1 5,-1-1 6,0-1-6,-3 0-11,0-1 11,-2 0-5,-1-1-1,-1-1 7,-2-1-12,0-1-12,-2 0 1,-1-1 0,0 1-6,0-1-5,-1 1-29,0 0-44,0 1-84,1 0-135,-1 0-162,1 0-263,-1 2-549,-1 0-1894,-2 1-5606,0 0 8788,-2-1 0,3-2 0,0-2 0</inkml:trace>
  <inkml:trace contextRef="#ctx0" brushRef="#br0" timeOffset="2945">2034 629 18537,'-21'-26'1379,"2"5"-915,17 19-10,-1 1-34,2 0-56,-1 0-39,1 1-39,1-2 621,-1 2-772,1-1-29,0 0-16,2 0-6,0 0 5,3 0 1,1-2 11,4 1 5,0-1-5,4-1 5,2 1-5,3-2-11,0 0-1,4 1-5,0-1 0,2 1-5,-1-1-18,2 2 68,10-1-79,-6 2 18,7 0-29,-11 2 6,-2 0-6,-3 1-11,-1 1 5,-3 1-5,-2 1 0,-2 1-5,-1 0 38,2 4-21,-6-1-18,0 2-11,-5 0 12,-1 0 0,-2 2 10,0 1 1,-4 1-6,-1 1-28,-5 0 22,-1 2-5,-2 1 0,-1-1 33,-2 1-39,0 0-5,-2-1 0,-1 0-12,0 1 17,-1 0-11,1-1 6,1 0-23,2 0 11,0-1 6,2-2 0,1-1-5,1 0-1,2-1 6,2-2 0,2 0 23,1-2-23,2-1-6,1-1 17,1-2-11,1-1 11,0 0 6,0-1 11,2-2-11,1 1 39,0-1 39,5 0-39,0 0-11,2 0-6,-1-1-5,-1 1-12,0-2-5,0 1 11,-2 0-6,1 1 1,1-1 16,-1 1 6,1 0 11,0 0-6,0-1 34,0-1-5,0 0-12,2-1 6,-2 1-17,2 0-6,-1-1-11,-1 2 6,1-1-17,-1 0-6,0 1 12,1 0-12,0 0 12,1 1 33,8-2-39,-3 0 11,8-1-11,-4 0 0,3 0 12,1-1-29,4-1 17,13-2-23,-9 3-10,7-1-23,-15 3-51,-4 1-100,-4 1-162,-3 1-270,-3 1-493,-4 3-1853,-2 3-6469,-3-1 9426,-1 1 0,1-4 0,-1-2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12.6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 0 20520,'8'63'241,"-2"-8"-202,-8-34-11,0-1-5,-1 1-12,-2-1-11,0-1-34,0-3-83,0-1-141,1-3-285,0-1-539,2-2-822,1-1-790,0-1-4856,1-3 7550,1 0 0,-1-2 0,1-1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14.1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198 416 21607,'-29'-13'39,"4"4"-11,19 14 5,-2 1 1,0 3-6,-2 1-6,-1 0 23,0 3 6,0 0 5,0 1-6,0 1-16,0-1-12,1 1-16,1-1 16,2 1-5,1 0 6,1 0-1,2 0 12,0 7-23,1-6 0,2 5-11,0-8 6,1 0-6,1 0 11,2-1 51,3 2 11,0-4 39,2 1 33,-1-5 23,2 0 28,0-3 17,0 0 17,2-1 10,1-1-27,2 0-34,0-1 45,11-5-134,-5 0 0,7-4 33,-8 1 11,-2-1 12,0 0-1,-1-1 1,-3-1-17,-1 0-12,-2-2-10,-1 0 0,-1-1 16,-2-1-17,-2 1-10,-1-1 32,-2-6-83,-1 3-11,-1-4-17,-1 6-6,-1-1-11,-2 0-11,-2 0-17,-2 0 16,-1 1-4,-2 1-7,0 1 6,-1 1 6,0 2-17,1 0-11,-1 2-17,3 2-67,0 2-107,3 2-140,1 2-50,2 0-34,1 1-22,0 3-28,0 1-168,-2 4-292,1 1-413,-2 1-645,2 1-801,-1 1 2823,1 2 0,2-7 0,0 1 0</inkml:trace>
  <inkml:trace contextRef="#ctx0" brushRef="#br0" timeOffset="547">329 0 22347,'33'28'11,"-4"-2"-6,-14-10 1,1 2 0,1 0 5,0 1-6,0 1 7,2-1 4,-1 2 7,2-1-6,-1 1 16,0 1-5,-1 1 0,-1 1-5,-2 0-12,-1 2 0,-2 1-11,0 1 22,-1 1-5,-1 3 6,-1-1 5,-1 4-12,0-2-4,-2 0-1,-1-2-6,0-1 7,-1-2 21,-1-2 23,-1 1 34,-1 0 22,-2 0 5,-2 0-21,-4 0-29,-2 0-17,-4-2-44,0-2-17,0-1-40,-1-3-89,2-1-162,2-3-225,1-2-420,3-2-1007,0-2-3435,2-2-2877,0-2 8266,1-3 0,1 0 0,1-1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2:54.7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1 23943,'-7'36'207,"2"-5"-179,3-16 11,0-1-17,-1 0 12,1 1 0,0 0-12,1-1 0,-1 1-10,0 0 4,1-1-10,-1 0-6,2-1 0,-1 1 0,1-1 0,0-2-17,0 0-22,0-1-17,1-1-22,-1 0-57,2-2-55,-1-1-79,0 1-101,0-2-134,1 0-208,0 1-464,-1-1-991,0 1-863,0 0-4812,0 0 7842,-1-1 0,0-2 0,0-2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13.2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199 30 22251,'-49'2'12,"6"3"-7,29 10-5,0 0-5,2 0-7,1 0 1,1 1 11,0 0-11,2 0 11,1 1-11,1 0-6,0 0 11,3 1 1,0 0-6,1-1 11,2-1-23,0 0 6,0-2 17,3-2 6,1 0 39,4-2 33,0 0 51,2-1 33,2-1 34,1-2 40,3-2-7,2-1 1,2-2-34,1 0-28,2-2-34,-1-2-11,1-2 6,-3-2-6,-1 0 34,-2 0 39,-3 0 0,-1-1-17,-3-1-11,1 0-33,-3-2-11,1-1 4,-2-1-27,0-1-11,-1-1-12,0-1 1,-2 0-18,-1-2 1,-2 2-6,0 1-28,-1 0 0,-3 0-17,0 1-5,-4 0-18,0-1-10,-3 1 0,0 1-34,-1-1-12,0 2-44,1 2-56,-2 2-72,2 1-69,0 3-94,0 0-101,1 3-67,1 0-57,1 1-60,1 1-170,0 3-318,1 1-549,1 3-706,2 0-179,0 1-4750,1 0 7360,1-2 0,0-3 0,0-2 0</inkml:trace>
  <inkml:trace contextRef="#ctx0" brushRef="#br0" timeOffset="317">440 490 23523,'16'32'28,"-3"-2"-45,-16-13-62,-2 1-83,-3 2-163,-1 0-207,-2 0-331,0 0-447,-1-1-813,0-1-891,0-1-4827,1-4 7841,2-2 0,5-5 0,1-3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08.0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214 72 19960,'26'-40'885,"-6"8"-795,-20 32-46,0 0-27,-2 2 17,-1 2-1,-3 3 12,0 3 6,-2 2-1,-2 3 17,0 2 6,-1 2 5,0 2 6,-1 0-5,0 1-1,0 0-5,-1 0-17,0 0 11,1 2 186,-13 23-163,10-16-1,-8 19 1,13-22 5,1 1-28,1 0-22,1 0 0,1 0-23,1 0 1,2 1-7,-1-1 7,2 13-6,1-10-6,0 9 11,2-13 1,1-2 5,2-1 5,2-1 1,2 0 33,0-2-11,0 0 0,1-1-6,5 8-33,-3-8 0,2 5-6,-4-10-5,0-1 5,-2-1-11,1-1 17,-1-1 0,0-3-6,-1 0-6,0-1 1,2 2-34,-2-3-39,1 4-118,-1-5-201,0 1-405,-1 0-967,1 1-1401,-1 0-5098,-1-1 8257,-1-2 0,-3-2 0,1-1 0</inkml:trace>
  <inkml:trace contextRef="#ctx0" brushRef="#br0" timeOffset="3580">236 641 21293,'23'-14'734,"-1"2"-560,-4 7-28,1 0-51,0 0-34,2 0-21,-1 0-18,1 0-33,-1 0 5,-1 2-22,-1 0-5,-2 1-29,-1 0-56,-3 2-90,-2-1-150,-1 1-213,-3 0-207,-1 1-219,-2 1-208,-1 1-307,-2 3-628,0 2-2318,-3 0 117,-1 2 4341,-1-2 0,2-4 0,1-1 0</inkml:trace>
  <inkml:trace contextRef="#ctx0" brushRef="#br0" timeOffset="4249">674 400 21702,'28'-24'179,"-3"5"-129,-13 15-5,0 1-11,0 0-12,0 1-11,1 1 12,-2 0-6,1 1-6,0 0 12,0 0-1,0 1-5,-1 0-6,1 2 1,-1 0-18,-1 1 0,-1 1 1,-1 1-1,0 2 29,-2 1 21,-1 1 35,-2 4 27,-1 0 17,-1 3-16,-3 3-18,-2 1-21,-4 3-29,-2 0 0,-3 2-5,1 0 5,0-2-17,0 0-11,1 0 6,0-2-22,1 0 16,-1-2-6,2-1-5,0-1-11,1-2 11,0 0-5,1-2-7,2-1 12,1-1-11,1-3 0,2-1 0,-1-2 11,2-1-11,0-1 5,0 0 6,0-1 0,0-1 11,0 1-11,1-2 0,-1 1-22,1 0 22,0 0 0,1-1 0,-1 1 33,1 0-16,0-1 17,1-1 39,1 1 27,0-1 35,1 1 5,3-1 0,0 0-56,3 0-17,2-2-28,1 0-33,2-1-1,0-2 1,0 0 0,0 1 5,0 0-6,2 0 7,-2 1-12,0-1-6,-1 2 17,0 0-33,-2 0-12,-1 1-16,0 0-45,-2 0 11,0 1-17,-2 0-45,0 0-39,-1 0-72,-1 0-107,0 0-175,-1 1-345,0 1-673,-1 0 1557,3 9 0,-4-8 0,1 7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16.9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461 423 18313,'-32'-7'23,"5"2"-23,19 6-12,0 0 24,-2 2 4,-1 2 1,-1 0 17,0 0 16,-1 1 17,1 0 12,2-1 27,-1 0 1,1-1 17,1 0-24,-1 0-16,2 0-28,1-2-16,-1 1-24,3-1-4,-1 0-12,2 1-17,1-1-11,0 1 0,0-1-11,0 1-29,0 2 18,0-2-12,0 3-5,1-2-1,1 0-16,0-1 6,1 2-6,-1-2 11,1 1 28,0-1 45,1 2 34,2 0 39,2 1 16,1 0 12,1 1-5,2-1-6,2 1-12,1-2-5,0 1-6,2 1-17,0-2-10,1 2-7,-1-2-10,0 1 10,0 1 12,-1 0 11,0 2 6,-2 0-6,0 1 5,-2 0-5,0 1 0,-1 0 23,-2 1 5,-1-1 33,-2-1 68,0 0 56,-3 0 50,1 0 39,-1 0-16,-2 0-12,-1 1-22,-2-1-16,-1 0-6,-1-1-12,-1 0 1,0-1-23,0 0-45,-2-2-28,0 0-45,-2 0-16,0-1 0,-2 0 5,0-1 6,0-1 5,0 0-11,0-2-28,0 0-5,0-1-17,2-1-12,-5-2-66,5-1-62,-2-1-101,6 2-152,1-1-251,0 2-482,2-1-874,0 2-1165,1-1-2436,-1 2-129,1 1 5685,0 0 0,3 0 0,-1 1 0</inkml:trace>
  <inkml:trace contextRef="#ctx0" brushRef="#br0" timeOffset="801">1 291 24575,'10'-30'-16,"0"4"21,0 15 1,1 1 5,1-1-5,-1-1 10,0-1-4,1 0 16,-1 0 0,1 0-12,-2 2 7,0-1-29,-2 0 17,2 0 6,-3 0 0,1 1 5,0-1 6,-1 1 6,-1 1 16,-1 0 23,-1 2 6,0 1-12,-3 2-11,1 1-17,-1 3-739,-1 0 599,1 5 101,2 1 28,1 4-5,1 1-1,2 1-5,0 1-12,3 0 12,-1-1-6,1 0-11,0 0 0,0-1-11,0 0-22,-1-1-68,0 1-168,-1-1-269,0 0-408,-2-1-724,0 1-1461,-1 0-4878,-2-2 8009,0 0 0,-2-3 0,-1-2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20.0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 51 20117,'-11'-25'963,"2"4"-666,9 21 123,0 0-431,2 0 0,1 0 44,4 0-10,2 0-35,3 0 29,2 0-6,2 0 6,9 0-11,-4-1 5,6 1-5,-6-1 10,0 1-32,1-1-24,0 0-21,-2 1-46,0-1-49,-2 1-136,-2 0-251,-1 0-381,-1 0-544,-3 0-710,-1 0-298,-1 2-1153,-4 0-645,-1 1 4274,-3 1 0,0-2 0,-1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20.4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 11934,'2'10'2671,"0"-2"-1382,-2-8 3600,0 0-4765,66-16-57,-39 9-50,52-11-40,-55 12-38,0 3-63,-3 0-100,-2 3-156,-3-1-253,-3 2-415,-2 3-565,-2 2-728,-2 3-370,-1 2-6775,-3-1 9486,-1 0 0,0-6 0,-2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26.2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0 285 24844,'19'39'28,"-4"-5"-17,-12-15-11,-1 1 0,0 0-11,0 0 11,-1 0 17,0 0-11,0 0 22,-1 0-28,1-1 5,-1 0-5,0-3-17,0 1 23,0-2-6,1-1 0,-1 0-22,2-1-12,-1 0-28,1-2-55,0-1-74,1-1-128,-1-1-168,0-1-185,1-1-298,-2-1-709,2 0 1679,0 1 0,-1-3 0,0 1 0</inkml:trace>
  <inkml:trace contextRef="#ctx0" brushRef="#br0" timeOffset="500">88 1 15513,'7'5'4447,"-1"0"-3736,-6-5 465,0 0-1131,7-4 17,-1 6-6,8-1-11,1 8 5,3 2 12,1 2-11,2 1-12,-1 2 0,2 0-11,-1 1 23,0 2 10,-1 1 1,1 2-1,-1 1-27,0 2 16,0 0-22,1 1 23,-2 2 5,-1-2-28,-1 4 22,-1-2-11,-1 1 17,-2 0 56,-2 0 12,-2 1-7,-2 0-27,-3 0-17,-2 1-17,-2-1 5,0-1 1,0 0 5,-3-1 6,-2 2 0,-4-1-6,-1 2-28,-2-1-5,-1 0-29,0-2-22,0-2-72,1-2-135,0-4-207,0-2-264,1-1-459,1-4-1299,0-1-4358,2-2 6811,2-3 0,3-4 0,1-1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25.4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210 83 21780,'-30'-9'0,"3"5"23,12 20 27,-1 0-5,1 3 16,0 0-33,1 2-22,1 0-6,1 1-11,1 0 22,2 1-11,0-1 6,1 0-6,2-1 0,2 0 11,1-1 6,1-1-1,2 0 12,0-1 6,0-2 12,3 0 4,2-2 17,2 0 12,3-3 44,0-1 62,2-3 50,1 0 34,2-4-6,0 0-50,2-3-45,2-2-40,0-2 1,1-3 0,0-3 5,0 0 1,-2-3-6,0-1-6,-1-2-11,-1-1 0,0 0-17,-3-2 6,0 0-6,-1-3 11,-2 1 7,-2-2-29,-1 0 11,-2 1-33,-3 0-12,-1 2-16,-1 0-17,-1 0-6,-2 0-17,-2 2 6,-2 0-28,0 2-11,-3-1-23,-1 3-16,-1 0-17,-2 2-23,0 1-39,-1 3-50,2 1-51,-1 1-89,3 2-96,1 1-122,1 1-90,3 2-74,1 0-83,1 1-146,1 2-318,0 2-411,1 2-654,0 2-112,1 2-4291,1 0 6744,-1-1 0,1-5 0,0-1 0</inkml:trace>
  <inkml:trace contextRef="#ctx0" brushRef="#br0" timeOffset="316">473 477 20515,'39'44'229,"-9"-6"-162,-28-26-50,-1 1-11,-1 1-1,-2 1-16,-2 0-73,-3 0-151,-2 0-308,-3 0-482,-2 1-740,-2-1-867,-2 1-2633,-2 1 1725,1-3 3540,2-1 0,9-7 0,2-2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21.1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315 28 22347,'4'-16'-382,"-1"5"432,-7 18 52,-1 3 4,-1 3 12,-3 1-23,-2 2-11,-2 0-5,-1 2-12,-2 0 17,0 2 22,-2 0 6,2 0 6,-2 2-1,0 1-27,1 1-12,-1 1-16,1 1-17,1 1 5,1 1-5,1 0-23,2 0-5,0 1 22,4-1-22,-1 1 0,3 0 17,0 0-34,2 0 22,2 1 6,1-2-6,0 0 12,3 0 5,0-1 0,4 0-5,1-1 16,3-1 1,2-1 5,2-2 5,3 0 12,1-2-17,3 0-11,0-3-23,3-1-33,-1-2-84,0-3-140,0-1-202,-1-1-319,0-2-589,-2 1-1579,0-1 2924,2 1 0,-11-4 0,-1 1 0</inkml:trace>
  <inkml:trace contextRef="#ctx0" brushRef="#br0" timeOffset="3320">600 335 21271,'4'-28'846,"-1"6"-672,-4 21-46,0 1-49,-1 0-62,1 0-51,-1 0-33,0 0-12,-2 0 23,-2 2 40,-2 2 21,-3 4-10,-1 2 5,0 3-17,-1 0 11,2 1 6,0 1-17,-1 6 6,3-5 0,-1 3 5,6-5 18,1 0-18,0 0 6,2 1-11,0 1 0,1 0 11,0 2-6,2 0 12,1 1 5,2-1 0,0-1 11,3-1 12,-1-1 16,3-2 1,0-1 16,1-2 11,3-2-5,0-1 28,3-1 5,0-2-5,2-2-22,1-2-1,1 0-5,0-2 0,0-3 16,-1-1 12,-2-1 17,0-1-1,-2-1 18,-2-1-29,-1-1-11,-1-1-5,-1-2-23,-1-1 11,0-1 23,-2 0 17,0-1-6,-3 2-6,-1-1-22,-3 2-22,1-1-12,-2 0-16,0 0-6,-1-1 0,-1 1-11,-2-1-12,-1 3-10,-2-1-18,-1 1-5,0 2-17,-1 0-16,-1 2-12,-1 1-17,0 1 6,-1 2-33,0 2-34,0 1-57,0 1-77,2 1-96,-1 0-89,0 2-236,-1 3-482,0 5-945,-3 2-959,1 5-4896,0-1 7988,1 0 0,7-8 0,2-3 0</inkml:trace>
  <inkml:trace contextRef="#ctx0" brushRef="#br0" timeOffset="3737">1125 685 21181,'2'42'129,"-1"-5"-107,-3-19-11,-2 1 6,-1 2-11,-2 0-6,0 1-23,-3-1-66,-1 2-102,-1-2-117,-3 0-190,0-3-263,-1-1-455,1-2-666,1-3-555,2 1-1567,1-3-214,3-1 4218,3-3 0,2-3 0,1-1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28.5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 66 21338,'3'-31'1205,"-2"5"-881,-2 22-66,1 2-51,0 0-666,0 2 207,0 2 95,0 3 146,0 3 56,0 2 11,0 3 0,0 3 11,0 2 6,0 2-23,0 1 1,0 2-7,0 1-4,0 1-1,-2 1-11,2 2 5,-3 1-5,1 0-11,-1 1-6,0 1-11,0-2 6,0 0-12,1-2 6,0-2 0,1-3-5,0-1 5,1-3 11,-2-1-5,2-1 5,-1-2 0,0 0-5,0-3 16,0 0 0,0-2 1,1-1 5,-1-2-11,1-1 22,0-1 11,0-2 17,0 0 57,0-2 1752,0 0-1725,1-3-67,-1-1-56,2-5-5,1 1-12,-1-3-5,1-1 5,0 0-6,1-2-10,-1 1 10,1-1-5,-1 1 6,2-1 5,0 1-33,1-1 16,0 1-22,0 1 0,0-1 11,0 2-27,2 0-7,-2 2-5,1 0-5,-1 2-7,1 1 1,-1 1 5,1 2 12,-1-1 10,1 2 7,-1 0-12,1 1 6,1 0 0,0 1 11,1-1 0,1 1 11,1 1 0,1 1 0,2 1-11,0 3 11,0 1-11,0 2 6,-1 0 11,0 2-6,0 0 11,-1 0 6,-2 1 6,1 0-12,-2 0 12,0 1-6,-1 1 6,-2 0 10,0 0-10,-2-1 0,0 0-6,-2-2 22,-1 0-16,0-1-6,-1-1 5,0-1-33,0-2 28,0 1-11,0-1-11,0 0-29,0 0-61,0 1-101,0-2-117,1 2-135,0 0-168,1 0-173,2 0-287,-1 0-447,2-1-874,1-2-487,1 0 2901,2-3 0,-4 0 0,1-1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28.8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62 21719,'54'-16'190,"0"0"0,36-10-172,-69 23-36,-2 2-26,-2 1-24,-1 3-44,-3 0-78,0 3-168,-3 0-169,0 0-279,-3 2-432,0-1-633,-2 1-638,-1 0-2554,-3 0 1489,1 0 3574,-2-1 0,0-3 0,0-2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2:55.5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152 125 22117,'3'-69'498,"-1"14"-425,-5 54-39,-1 1-17,0 1-17,-2 2 0,0 1 33,-1 3-27,-1 2-1,0 2 1,-2 0 5,0 3 0,0 0 6,0 0-6,0 2-33,1 0 28,-1 0 5,1 1-11,1 0 22,0 1-27,2-2-1,1 0 0,2-1 12,1-2-6,2 1-11,-1-1-6,1 0 11,1 0-5,1-1 11,1-2 11,2-2-22,1-1 28,2-2 5,0-2 6,2-1 0,1-1-5,1-1-1,0-1-5,0-2 17,1-2-18,1-1-4,0 0-7,-1-2 1,-1 1 27,0-1-5,-1-1 12,-3 2-7,1-2 1,-3 1 5,1-1 17,-2-1 0,-1 0 0,-1-3 6,0-1 10,-1-1 35,-1 0 5,-1 2-6,0-1-22,-2 1-33,-1 1-1,-2 0-5,-1 1-12,-1 0-10,0 1-12,1 1-5,-1 1-6,2 0-6,0 1-44,1 2-85,2 1-122,0 2-102,1 1-789,0 1 173,1 3-705,0 1-1137,0 2-1311,1 2-2745,0-2 6873,2 1 0,-3-4 0,1-1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29.0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56 14085,'5'2'3870,"-2"0"-3159,-3-2 2986,0 0-3523,66-25-62,-39 18-73,52-19-16,-57 25-46,1 0-55,-2 1-101,-1 0-186,-1 1-324,-1 2-694,-1 0-1323,1 2-1175,-2-1-3787,-2 0 7668,-4 0 0,-4-2 0,-3-1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29.7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337 54 23019,'2'-31'67,"-4"9"-17,-12 29 12,-2 3 11,-2 1 11,0 2 0,-2 1 5,0 1-5,0 2 6,-1-1-6,1 2-17,0 1-5,0 1-6,0 2-12,1 1-10,0 1 11,3 1-17,2-1 5,2 1-5,2-1-5,3-1 22,1 0-23,3-1 0,1-1 12,1 0-12,0 1 29,3-1 16,2-1-5,2-1-1,6-1 40,3-1 5,3-1 12,5-2 11,2-2-51,3-1-22,1-3-11,2-2-6,1-2 6,1-2 0,1-2-12,0 0-10,0-4 11,0-1 5,-1-3-11,-1-2 6,-1-2 11,-3-1 5,-2-2 28,-4 0 34,-3-2-28,-4-1 0,-3-1-22,-3-1-6,-2-1-6,-4-2-10,-1 0-7,-2-1-27,-3-1 5,-2 0-5,-4-1-1,-2 0-5,-2-2 0,-1 1 0,-1 1-11,-3-1 11,0 3-22,-1 0-6,-1 2-17,1 2-17,-1 3-39,1 3-44,1 2-57,0 4-73,2 3-50,2 3-83,1 0-124,1 4-196,2 2-376,1 2-711,1 3-1405,2 1-4885,1 0 8105,2-2 0,2-3 0,0-3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33.96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245 0 22753,'-11'31'329,"0"-5"-25,4-17 904,-1 1-491,-1 1-155,0 1-254,-1 0-33,0 1 387,0 0-86,0 0-70,0-1-484,0 1-91,0-1 20,1 1-11,0 0-48,-1-1 76,2 1-170,1-2-14,0 2-139,1-1 29,0 0-25,0-1 96,1-1-79,1 0-66,1-1 1,0-1 21,0 1-115,1-1 105,2 0-371,-1 0-30,1 0-81,0-1 32,0 1 175,1-1-189,1 0-141,1 0-342,2-1-27,0 0 149,0-1 407,2 0 122,0-1 237,0 0 187,2 0 598,-1 0 338,1-1 369,0-1 117,0 2-429,-1-2 32,1 1-283,-1 0-141,-1 0-202,1-1-99,-2 1 88,1-1-398,-2 1 184,0-1-294,0 1-135,0 1 37,-1-1-215,0 2-92,0-1-276,0 1 144,-2 0 234,2 0-137,-3 3 929,1-3-55,-2 3 546,0-3 314,0 0 159,0-1 14,0 0-233,0 0 277,0-1-749,-1 0 826,-1 1 8622,-4 2-6823,2-1-4210,-3 3-10,2-3 5,-2 0-5,1 0-12,-1-1-654,1 1 1907,-1 0-17,-1 0 0,1 0-5,-2 1-17,2-1 0,0 1 5,0 0-39,0 3 28,1-3-5,0 1 0,3-2 16,0-2-28,2 1-10,0-1-18,1 0-5,0-1 16,0 0 23,0-1 28,2 1 40,2-1 16,2 0 0,3-1-12,1 0-32,3 0-1,0 0-11,2 0 11,-1 0 23,0 0-12,-1 0-11,-1 1-11,-2 0-22,-3 0 5,-1 1-5,-2 1 5,-2 0 11,-1 1 23,0 1 22,-1 0-11,-2 4-5,-4 1-7,-3 3-10,-6 3 11,-3 2 5,-3 1-11,-1 1-11,0-1-11,0-1 11,2-1 0,3-2 0,1-1-5,2-2-23,3-1 11,2-2-17,1-1 6,4-2 23,1 0-7,3-1-4,-1 0 16,1-1-6,0 1 12,2 1 10,0 0 1,3 3 11,-1-1-11,1 3 11,-1 0 0,2 1 11,-1 0 40,1 1 16,0 0 17,0 0 11,2-1-17,1 1 6,1-1-22,1-1 0,1 1-6,2-2-6,-1 1-11,2-1-16,1-1-23,-1 1 5,2-2-22,-1-1-33,1-1-79,0-2-212,-1 1-343,1-2-693,-1 1-1614,-1 1-4314,-2-1 7277,-3 0 0,-5-1 0,-2-2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32.714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214 416 19736,'19'-16'1075,"-5"3"-811,-14 12 436,0 0-706,-2 1-22,1 0 6,-3 0 10,-1 0 7,-1 2 10,-2 0-5,-1 3-5,0-1 10,-2 1 1,1 0-6,-2 1 0,1 0 6,-2 1-1,1 0 6,-2 0-5,0 1-6,0 0 0,-1-1 0,2 1 0,1-1 0,2 1-11,0-2 11,2 0-11,1 0 5,2 0-5,1 0-12,1-1-16,0 0 6,2 0 16,0 0 0,1-1 17,0 0-6,0 0 12,2 1 5,1 0 6,2 0 0,2 0-6,0-1 6,1 2 5,1-1 1,1 0 16,1 1-17,0 0-5,1 0-11,0 1-1,0-1 12,0 0-6,-1 2 0,1 0-5,-2 0 16,1 0 6,-2 1 6,0-1-17,-1 0 5,-1 0 1,0 0 10,-3 0 23,0-2 7,-1 0 15,-1 0 34,-1 0 22,0-1 29,-1 0 44,0 1 17,0-1-11,-2 1 0,-1 0-29,-3 1-27,-1 0-22,-2 1-18,-1-1-16,-1 1 0,1-2 5,-2 1-16,0-2-17,-1 0-34,2 0 0,-2 0-22,1-2 0,0 1-6,0-1-34,1-1-5,2 0-67,1 0-157,1 0-190,1 0-297,1-1-393,1 1-543,1 0-890,1 2-510,0-1-4666,1 0 7741,1 0 0,0-2 0,0 0 0</inkml:trace>
  <inkml:trace contextRef="#ctx0" brushRef="#br1" timeOffset="2683">346 44 23125,'22'-24'3202,"0"5"-1667,-9 20-2876,2 0 388,0 2 81,1 1 76,-1 1 156,0-1 39,-2 1-858,0 0-234,-2 1 842,-1 1-86,-2-1-37,0 1 37,-1 0-36,-1 0-36,1 1-45,-3 0 94,0 1 380,-2 1 586,0 1 375,-2 1 272,0-2 183,0 2 93,0-2 104,0 0-64,0 0-167,0-1-408,0 0-22,-1-1-114,0 1 36,-1-1-3,1 1 9,-1-1 163,0 2-131,-1-1 339,0 2-380,-1-1 281,1 0-244,-2 0 191,1-1 5,0 0-135,-1 0 170,1 1-428,-1-2 445,0 2-299,-2 0 262,-1-1-21,0 1 30,-2 0 71,0 1 14,-1 0 42,-1 0-85,1 0-17,0-1-76,0 0-224,1-1 2647,1 0-2920,1-2 0,1 0 0,0-2-1231,3-1-1526,0-1-81,2-2 50,1 1 2794,1-2-169,0 1 169,1 0 11,1 0 33,3 1 12,0 0 5,1-1-11,1 0-17,1-1-22,1 1-6,1-1 0,0 0-11,-1 0 11,0 1-5,0 1 11,0-1-17,1 1 0,-1 0-11,0 0-1,-1 0 7,0 1-12,-1-1 17,-1 1-17,1 1 6,-1 0 0,0 1 0,-1-1-1,-1 1-10,0-1 5,-1 1 6,-2-1 0,0 1 22,-1 0 0,-1 2 6,-2-1 11,-3 3-17,-2 0-5,-3 2 5,-1-1-22,-2 1 16,1-1 1,-1 0 5,1-1-5,1-1-6,3 0-6,1-1-5,2-2-11,3-1 5,0 0-17,2-2 6,1 0-5,0-1 21,0 1-4,0-1 10,0 1 12,1-1-18,0 0 18,2 1 5,1-1-5,-1 1-1,2 0-5,-1 1-16,1-2 4,-1 2 7,1-1-6,-1 1-6,1 0-6,-2 0 12,2 2 0,-2 0 22,1 0 0,-1 1-33,0 0 33,-1 0-11,1 1 0,-2-1 23,0 1-23,0-1 0,0 1 11,-1 0 6,1 0-6,-1 2 11,0 0 6,0 2 17,1 1 5,0 1 1,0 2-6,1 0-12,0 1 1,2 1-6,-1-1-6,2 3 6,-2 1 11,2 0 6,-3 3-17,1-2 17,-1 2-17,-1-2 28,0 0 11,-1-2 17,0 0 56,-2-1-17,-2 0 12,-3-1-23,-3 0-34,-3-1-27,-2 1-1,-2-1-28,-2-1-5,-2 0-6,0-1 6,0-1-11,0 0-29,3-4-38,1 0-163,3-2-241,2-3-381,4 0-594,2-2-1175,3 0-1048,1 0-4464,1-2 8127,0 1 0,1-1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36.7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42 20100,'3'-14'1148,"-1"3"-840,-2 8-28,0 0-22,0 0-28,0 0-45,0 1-39,0 0 83,0 2-206,-1 0-18,0 0-10,1 0 5,-2 0-1054,2 0 584,1 2-460,1 1-1019,2 2-1009,1 3-4928,-1-1 7886,0 0 0,-1-3 0,-2-2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37.6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0 18891,'-4'16'190,"0"-4"-123,4-8 17,0-3 34,0 1 5,1-2 34,-1 1 22,1-1 40,0 0 21,1 0 12,-2 0 0,2 0-5,-2 0-12,2 0-22,-1 0-29,1 0-38,1 0-23,-1-1-11,1 0 12,-1-1 33,0-1 39,0 1 34,-1-1 10,0 1 1,0 0-34,-1 0-27,0 1-46,0-1-44,-1 2-34,0 0-40,-1 0-21,-1-1-40,1 1-45,0-1-83,0 1-96,1 0-89,0 0-202,1 1-343,-1 2-911,1 2-1267,1 2-5074,0-1 8155,1-1 0,0-2 0,-1-2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39.5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231 235 19143,'40'-67'1131,"-8"12"-812,-31 50-17,1-1-10,-1 2-12,0-1-12,-1 0-4,1 1-34,-1-2-17,0 1 0,0-1 5,0 0-5,0 0-28,0 0-29,0 0-38,-2 0 0,1 0-6,-2 1-17,-1 0-28,0 0-11,-1 1-28,-1 1-17,-1 0-11,-1 0-11,0 1-6,-1 2 0,-9 0 6,1 2 11,-6 3-11,5 2-6,-1 1 17,1 1-11,-1 0 0,2 1-6,0 1 0,3 0-5,1 0 16,-3 8 1,5-4 5,-2 6 5,6-4-16,1-1 17,3 1 10,1-1-4,1 0-1,1 0-11,0-1-6,1 0-5,2-1 5,1-1 6,1-2 0,1 0 12,0-3 4,0 0 12,1-3 12,-1-1 27,1-2 17,-1-1 11,1-1 0,1 0-22,1-2-11,0-1-12,2-4 0,-1-1-5,2-2 6,-1 0-12,0-1-6,0-1 12,-1 1 0,0 0-17,-2 1 0,-1 0-6,-1 2 1,-1 0-18,0 2 7,-1 0-12,-1 3-40,-1 0 29,0 1-22,-2 1-186,1 0 174,-1 3 23,0 1 33,0 2 17,0 2 0,0 2 6,-1 4-12,0 3 12,-2 3-12,-1 3 6,0 3 11,-1 3-5,0 2 5,0 2-11,0 1-5,0 0-7,0 2 1,0 0 11,2 1-17,-1 1-5,2-1 0,0-2-18,1-2 12,1-4 12,0-2-7,2-3 6,1-4 6,2-1-11,0-4 5,0-3 0,0-3 12,-1-2 16,-1-1 17,0-3 45,-1 0 34,-1-2 55,0 1 34,0-1 286,-1 0-79,2 0-314,-1-2-61,1-1-33,1-1-23,1-2 0,1-1 5,0 1-10,1-1 10,-1 2-10,1-1-12,-1 1-5,0-1-12,0 2-11,0-2-33,0 1-51,2 0-101,0 1-173,1 0-168,1 1-214,-1-1-262,2 1-774,0 0-1601,0 1-5186,0 0 8608,-2 1 0,-3 1 0,-3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40.0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0 103 23187,'32'-36'392,"-2"6"-325,-9 23-34,0 1-27,-1 0-6,0 1-22,-2 1-18,0 1-21,-2 1-57,-1 0-95,0 2-106,-3-1-207,0 1-388,-1 1-631,-2 2-842,0 2-363,-3 3 2750,0 2 0,-3-4 0,-2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40.3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 10 12864,'-7'-2'2184,"1"0"-1831,6 2 5382,0 0-5158,18 4-151,-8-3-174,15 2-89,-11-3-62,1 0-34,1 0-39,1 0 5,-1-1-38,3 0-68,-1-2-157,0 2-325,1-2-626,-1 2-1418,-1-2-2733,0 3-1737,-3-1 7069,-3 1 0,-6 0 0,-2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41.1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338 24 22783,'-16'-13'118,"1"3"-96,11 14-5,-2 3 28,-4 6 0,-2 4 0,-4 4 39,1 3-34,-2 3 23,1 0-12,-1 3-10,1-1 5,-2 2-6,1 1 12,0 1-17,0 1 11,0 2-12,2-1 29,0 3 106,2 0-11,1 1 0,1-1-39,2 1-112,2-3 0,2 1-6,2-4-5,2 0 10,0-1 7,2-1-6,1-1 16,2-1 18,4-2 5,0-1 11,4-1 17,0-1-6,3-1-5,3-2-17,2-2-17,3-2-61,3-2-174,2-1-331,2-3-621,-1 0-2145,0-1-5551,-5-1 8844,-6 0 0,-9-4 0,-5-2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2:56.3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108 14 21472,'-19'5'163,"3"1"-91,11 6-16,0 1 0,0 1-5,-2 2-23,1 1 5,0 3-16,0-1-17,1 2 0,0 0 0,0 1 0,0 0 0,2 0 23,-1 0-18,1-1 6,2 0 1,-1-1 10,2-1-11,0-1 0,2-3 6,1-2 6,3-2 22,1-3 11,2 0 17,0-3 5,2-2 23,1-1-6,1-2-11,2-1 0,1-2-22,1-3 0,1-4 5,-1 0 0,2-4-11,-1-1 0,0-2 0,0-2-11,0-1 16,-1-1 12,-1-1 11,-2 0 6,-2 0 33,-2 0 6,-2 1 5,-3 0 34,-2 2-5,-1 1-7,-2 1-21,-2 1-23,-3 2-23,-3 1-10,-2 1-12,-3 1-28,0 2 0,-2 2-11,0 1-16,-2 1-12,2 0 5,-1 1-22,2 1 1,0 0-1,3 2-56,0 0-56,2 1-151,3 0-129,1 0-134,3 0-179,0 0-382,2 1-878,4 0-1206,0 2-5102,3-1 8290,1 1 0,-5-2 0,0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48.6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23965,'1'42'190,"-1"-4"-117,0-18 0,0 1-6,0 0 6,0 0-11,0 0 16,0 0 0,0 0-33,0 1-11,0-1-6,0-1-17,0 0 11,0 0 6,0-1-16,1 6-12,-1-6 5,2 4-10,0-7-12,0-1-106,1-1-124,0-1-173,0-1-229,0-1-343,-1-1-744,1-2-1345,-1-1-4631,0-1 7712,-2-2 0,1-1 0,-1-2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48.9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22391,'22'92'157,"-6"-12"-162,-19-58-35,-1 1-156,0-1-247,-1 0-425,2-2-896,-1-1-1204,3-4-5065,-1-2 8033,2-5 0,-1-4 0,1-2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52.5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96 24469,'72'-33'347,"-10"6"-285,-42 20-29,-1 1-21,1-1-29,-2 2-17,0 0-39,-2 2-61,-1 1-84,-3 2-124,-2 0-162,-1 1-263,-2 1-287,-1 2-334,-1 2-596,-2 1-715,-2 2-4135,0-1 6834,-1 0 0,0-5 0,0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52.8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 7979,'2'10'2773,"0"-2"-1563,-2-8 8620,0 0-8497,14 3-969,-5-2-50,12 2-12,-9-3-39,1 0-28,4-1-27,0-1-74,4-2-50,1 0-45,3 0-50,1-1-6,-1 1-44,0 1-46,0 0-128,-2 2-275,-1-1-481,-3 2-1317,-3 2-2693,-2 2-3636,-3 1 8637,-5 0 0,-2-3 0,-3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51.2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293 471 21847,'20'-34'1099,"-3"6"-825,-15 25-55,-1-1-23,0 1-23,-1 1-5,1 0 0,-1 1-33,-1 1-35,0 0-77,-1 0-102,-1 0-61,-1 0 0,-3 1 17,-3 1 73,-4 3 39,-4 1 16,-2 2-5,-2 1 11,1 1 1,0-1-18,3 1 0,0-3 6,3 1 0,0-2-5,5-1-1,0-1-11,4 0-27,0-2-40,3 0-40,1 0-21,0-1 16,1 0 39,1 1 51,0 1 28,0 0 17,1 1 22,1 2 5,3-1 18,1 1 5,1 0 11,3-1 0,1 0-5,2 0-12,1-1 0,-1 0-16,1-1-12,0 0-5,-1 1-17,2-1-11,-3 1-6,1 1 6,-1 0-17,4 4 22,-5-2 1,3 2 5,-5-1 5,0 0 7,-2 1-1,0-1 0,-2 1 28,0-1-5,-2 1 16,-1 0 17,-1 0 17,-1 0 34,0 0 16,-1-1 29,-1 1-1,-3-1-5,-3 2-23,-4 0-5,-1 0-17,-4 0-28,-1 0-17,-2-1 23,-12 1-45,7-3 0,-10-1-17,11-3 0,-1-3-11,3 1-6,0-1-11,4-2-17,3 0-27,3-2-75,4 1-665,1-1-352,3 2-769,1 0-756,3 1-616,0 1 0,0 0 0</inkml:trace>
  <inkml:trace contextRef="#ctx0" brushRef="#br0" timeOffset="659">30 274 24413,'6'-15'515,"-2"2"-408,-4 12-18,0 0-16,0-1-17,0 1 0,0-1-22,0-1-6,0 1-17,1-3-11,1 1 23,0-3-23,1-1 0,1-2 11,0-1-22,3-2 11,-1 1 11,1-1-11,0 0-6,0 0 6,1 0 0,-2-1-5,1 1 33,0 0-28,0 2 0,-1 0 0,2 1-6,-2 1 6,1 1 6,-2 1-6,-1 1-11,-1 2 16,-1 1-5,-1 1-5,-1 2-433,1 0 405,1 1 61,1 1 11,2 2 0,3 1 6,1 1-17,1 1-17,1 1-17,1 0 6,0 0 0,1 0-5,-1 0 5,-1 1-17,-1 0-28,-1-1-56,-1 1-67,-3-1-112,-1 1-128,-1-1-169,-2 2-437,-1 0-1400,-4 3-4800,-1-2 7214,-2 1 0,3-7 0,1-1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49.5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286 263 20907,'-56'23'252,"9"-2"-146,31-6 6,0 1 34,0 0-23,0 2 6,1 0-23,0 2-28,0 0 1,1 1-34,1-1-11,2 2-17,1-3-6,2 0-11,2-2 6,1 0 5,2-1 6,1-1-6,1-2 11,1-1 12,1-1 16,1-1 51,3-1 78,1-2 73,1-1 39,3-1-5,2-2-45,2-2-73,3 0-34,3-3-27,2-3-7,3-2 24,0-3-1,2 0 6,-1-2 11,0-1-12,-2-1 24,-2 0 49,-2 0 6,-5-1 24,-1 1-24,-3-1-39,-2 1-34,-1-2-16,-2 0-17,-1 0-29,-3-1-16,0-1-16,-3 0-18,-2 0-22,-3-1 22,-2 1-10,-2 1-7,-1 1-16,-2 1-11,0 2-29,-1 0-27,0 1-29,0 2-77,1 2-80,3 1-156,0 3-202,4 1-145,1 2-135,1 1-235,0 2-705,0 3-1122,0 4-4664,-1 1 7628,2-2 0,0-3 0,2-3 0</inkml:trace>
  <inkml:trace contextRef="#ctx0" brushRef="#br0" timeOffset="496">286 1 22015,'44'10'270,"-6"0"-192,-19 0-5,-1 0 6,1 0 10,-1 2 23,0 1 28,-1 1-22,0 2-12,-2 1-11,0 1-33,-2 2 22,-1 1 22,-2 2 18,0 2-7,-3 1 1,-1 1-17,-1 2-23,-3 0-5,-1 1-12,0 1-10,-1-1-23,0 2 22,0 0-11,-1 0 12,-1 1-6,-2 0-6,1-1 0,-1-1 11,-1-3 40,0-2-6,0-3 17,-1-1-34,-1-2-28,-1-3-11,1-3-50,1-2 16,1-2-33,0-1-45,1-2-50,1-1-102,0-3-228,-1 0-466,1-2-1311,-1-1-2659,-1 0-3721,-1 0 8621,-1 0 0,4 0 0,1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47.8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19 124 17501,'-10'-33'1187,"2"6"-867,8 24-56,1 1-35,0-1-61,2 0-22,1 0-1,0 0 23,1 0 28,2 0-5,-1-1-7,2 2-21,0-1-6,1 0-23,0 0 0,2 0 18,0 1-7,2 0 12,1 0 0,0 0-17,2 0-33,1 0-6,1-1-34,-1 1-33,1 0-1,-1 0-27,-1 1-17,-1 0-17,-2 1 0,-1 0 0,-2 2 0,-2 1 22,-1 3 0,-2 0 34,0 2 12,-2 0 16,-2 1 0,0 2 5,-1 1-5,-1 1 0,-2 1 17,-1 2-11,-3 1-1,-2 0-5,-1 2-17,-2 1-16,-1 1-34,-2 0 11,1 1 0,-1-2 16,1-1 12,1-1-16,1-1-18,1-1 6,0-1 0,1-1 6,1-1 16,1 0-16,1-1-18,0 1 7,0-3-6,1 1 5,-1-2-5,2-1 11,1-1-11,1-1 5,1-2-5,1 1-12,1-3 1,0 2 0,0-3 5,0 2 22,0-3 23,0 1 17,2 0 56,0-1 45,1 0 55,1 1 29,0-1-1,3 1-38,0-1-68,2-1-17,0-1-33,3-1 0,1-2 11,2 0-22,3-1-6,0 1-23,2-1-10,0 0-1,2 0-5,-1 0-12,1 0-5,0 1 0,-2 0-11,1 1 0,-2 1-11,0 0-34,-2 0-68,-2 1-111,-1 2-202,-2-1-251,-2 1-388,-2 1-823,-3 1-1153,-1 3-5149,-2 2 8201,-1 0 0,-1-3 0,0-1 0</inkml:trace>
  <inkml:trace contextRef="#ctx0" brushRef="#br0" timeOffset="372">676 409 21215,'43'56'240,"-10"-7"-184,-31-34 6,-1 2-17,-3 1-23,-2 0-33,-4 2-129,-3 0-162,-2 0-281,0-1-475,-1 0-718,2-3-739,1-1-571,4-3-3344,1-3 6430,4-3 0,0-2 0,2-3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00.2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50 23836,'21'-29'-157,"-4"9"185,-15 26 34,1 4 33,-1 3 28,1 4 12,-1 2 27,-1 3 6,1 3 0,-2 2-11,0 3-17,-1 3-22,0 2-12,-3 2 0,0 0-33,-1 1-6,0-2-21,0 0-24,0-1 6,1-1-11,0-2-11,2-2-1,-1-3 1,1-2 5,1-4 0,0-1 12,0-4-7,1-2-4,0-2 16,0-3 5,0-1-10,0-3-1,0 0 17,0-3 0,0 0 62,0-2 913,0 1-925,2-5-49,-1 0-24,2-4-4,-1 1-1,1-2-11,0-2 11,1 1-11,1-2-17,-1 1 23,2-1-17,-1-1-1,2-1-10,0 0 5,1-1-5,0 1 11,2-1 33,0 0-44,1 2 10,0 0 1,1 2 0,-1 0 0,1 1 0,1 1-6,-1 1-11,1 1 17,1 1 11,-1 0 0,2 1-12,-2 1 12,2 1 0,-3 1-11,1 1 34,-1 0-35,-1 1-10,0 2 11,-1 0-6,-1 2 0,0 2 12,-1 1-7,0 2-16,-2 1 28,0 2 0,-1 3 0,-1 2 17,-1 2-11,-1 1-1,-1 2-5,-1 0 23,0 1-23,0-2 0,-1-1 11,-1-1-22,0-2 0,-1-1-12,1-3-16,0-1-67,1-4-40,0-1-61,0-3-96,1-1-77,0 0-125,-1-1-167,1-1-280,-1 0-2325,1 0 0,0-1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00.5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45 24295,'88'-25'17,"-14"5"-39,-54 20-45,-2 1-85,0 0-150,-1 1-258,-2 2-403,-2 0-791,-1 2-1427,-3 0-4722,-1 2 7903,-3-3 0,-2-1 0,-2-2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00.8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 27 14712,'-3'-5'2795,"2"0"-1804,1 5 4582,0 0-5455,17 1 5,-8-1 6,16 1-23,-13-1-16,3 0-17,3 0-34,2-1-22,3-1-17,3-1-23,0 0-33,1 0-84,-2 0-117,0 1-174,-3 1-258,-2 0-404,-3 1-721,-2 0-1357,-3 0-4552,-2 0 7723,-3 0 0,-3 0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20.2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76 18992,'7'-34'1394,"-1"7"-974,-6 25-56,0 0-67,0 0-40,-1 1-55,-1 0-40,-1 1-32,0-1-35,-1 1-22,0 0-23,-1 2-11,-2 2-5,-1 2 11,-1 1-12,-1 2 1,0 1 0,-1 1-6,0 0 22,0 1 17,1 0 0,1 1 1,0 0-1,1 1-6,1-1-16,0 2 11,1-1-33,2 0-1,1 0 0,0 1-5,2-1 0,0 1-6,1-1 0,-1 1-22,1-3 17,0 2-6,0-2 0,1 0-11,1-2 22,1 0 0,3 0 0,1-1 34,1-1-28,1 0 0,0-1 5,1 0-11,1-3 12,1 0 5,2-2 5,0-1-10,3-1 5,-1 0 5,2 0-5,0 0-11,0-3 11,2-1-6,0-2 6,-1 1 12,1-2-29,-1 0 11,0 0-5,-1-2 0,0 1 5,-2-2-5,0 1 5,-3-2-16,0 1 28,-3-2-1,0 1 6,-1-1 12,-2 0-1,-1 1 6,-1-1 6,-2 0 11,-1 0-6,-1 0 6,-1 0 11,0 1 16,0-1-16,-3 1 0,0 0-16,-3 0-35,-1 0 23,-1-1-11,-1 1-6,1 0 6,-1 0-11,-1 1-6,-1 1-6,-1 0 23,1 1-28,-1 0 5,0 2 0,0-1-22,1 2 12,-1 0-18,1 2 6,2 0-28,-1 2 17,3-1-17,0 1-23,1 1-38,2 0-51,0 0-67,1 0-68,1 0-55,2 0-141,-1 1-117,1 1-246,0 1-460,0 3-694,1 0-919,1 1-4005,1 0 6912,0-1 0,0-3 0,-2-1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01.4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286 54 24547,'-19'-32'-5,"1"10"-1,1 34 1,-2 2 21,0 2-16,-1 2 12,0 2-7,0 1 1,2 2-6,1 0 0,1 0 5,2 0 1,0 1 5,2-2 0,0 0-11,2 0 0,3-1 0,0 0-11,4-1 11,0 0 23,3 0-18,1-2 29,3 0 11,2-3 33,4 0 28,2-3 29,4-1 10,2-2-21,5-2-6,4-1-23,3-3-28,2-2-11,3 0-5,2-1-1,2-2 6,3-3 11,0-3-5,2-2-301,1-2 301,-2-1 33,-2-2 17,-2 0 34,-5-1 11,-4 0-40,-3 0 34,-5 0-27,-3 0-7,-4 0 1,-3 1-40,-5-1 295,-2 0-323,-3 0-10,-2-1-29,-3 1 0,-4-1 0,-4 0-5,-4 0-1,-2-2-16,-3 2 22,-1-1-22,-1 1 6,-1 0-23,-2 2-28,1 2-17,0 3-45,1 3-39,2 3-72,2 2-79,1 1-135,2 5-117,1 1-174,1 5-313,2 1-510,1 1-1613,1 1-5176,4 0 8346,0-3 0,4-4 0,1-4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58.7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41 307 24995,'7'-21'-50,"-3"7"123,-5 24-12,-3 3-16,1 2-11,-2 3-1,2 0 12,-1 1 11,1-1 6,0 1 11,0-1 6,-1 2-7,1 0-16,1 0 0,-1 2-5,2 0-12,-1-1 0,0 2-5,1-1-17,0 0 5,0-1 0,-1-1-10,2-2 4,0-1 7,0-2-23,0 0 11,0-4-5,0-1-12,0-1 0,0-3-10,0 0-12,0-2-28,0 0-23,0-3-55,0 1-68,0-2-2156,0 1 1120,0 0-918,0 1-1110,0 3-4979,0-1 8245,0 0 0,0-1 0,0-2 0</inkml:trace>
  <inkml:trace contextRef="#ctx0" brushRef="#br0" timeOffset="483">172 22 13989,'-11'-12'5098,"2"2"-4096,9 10 432,0 0-1350,8 3 16,0 3 29,8 4 22,0 4 29,1 0 11,2 2-40,1 3-11,0-1-17,2 3-11,-1 0-11,0 2 0,-1 1 0,-1 2-12,-2 4 29,-1 0 16,-2 3 12,1 1 27,-3 0 23,-1 0-33,-2 0-23,-1 0-23,-1 0-33,-2 1 45,0 0 0,-1 1 0,-2 1-17,0-1-34,-2 1-5,0-2-6,-3 0 28,-2-1-32,-3-2-19,-3-1-16,-1-1-33,-2-2-18,-1-1-33,1-4-62,1-1-100,1-3-90,2-2-146,0-3-240,3-3-381,0-3-880,3-4-1748,1-1-4805,2-2 8508,0-1 0,1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57.9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223 59 22688,'-47'18'28,"8"1"6,25-6 22,1 2-17,0-1-11,0 2-11,1 0-6,2 0 11,0 2-5,1-1-6,1 2 6,0 0 0,2 1-6,0 0 6,1 0-17,2 0 0,-1-2 17,3 1 0,-1-2 22,2 0-6,0-1 12,2-1 28,1-1 22,3-1 62,1-3 67,2 0 50,0-3 12,2-1 11,1-3-34,3-1-45,1-2-44,1-1-40,3-3-4,0-3-18,0-3 11,0-1-22,0-3-12,-2 0 1,0-2-6,-1-1 22,-2-1 18,0 1-1,-3-1-6,-2 0 12,-2 1-17,-3 0-11,-2 0-17,-1 1-22,-1 0-23,0 0-17,-1 0 12,-3-1-23,0 0 6,-3 0 0,-2 0-1,1-1-16,-3 1 6,1-2-12,-2 1-27,1 1 27,0-1-16,1 3-6,0 2-28,2 4-73,1 2-112,1 3-100,1 2-40,1 2-17,-3 2-6,0 3-16,-3 5-128,-1 3-158,0 3-235,0 1-325,2 0-638,1 0-914,2 0-1253,1 0-2679,1-2 6750,1-2 0,2-6 0,0-3 0</inkml:trace>
  <inkml:trace contextRef="#ctx0" brushRef="#br0" timeOffset="305">464 475 23198,'69'26'190,"-13"-3"-128,-51-11-23,0 2 6,-2 0-12,-1 2-5,-2 0-50,-2 2-79,-2 1-84,-4 0-134,-2 1-146,-3 1-235,0 0-297,-3 0-565,0 0-830,1-1-331,0 0-2878,3-2 2812,2-2 2789,4-4 0,2-7 0,3-1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2:56.4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256 15 20856,'-14'-8'224,"1"2"-123,9 8 11,-2 1 0,-1 2-17,0 2 17,0 1 17,-1 2 17,0 0 5,-1 2 23,0 1-28,0 1-29,-2 2-10,1 2-40,-1 1-5,0 0-23,0 2 6,0 0-29,0 1 7,1 1-1,1-2-27,0 2 38,0-1-10,1 1-1,0 0 6,2 0-11,0 1 0,1-1-1,2 0 12,0-1-5,1 0-1,2 0-11,0 0 17,1-2-11,1-1 11,2 1 6,2-2-45,1 0 27,1-1 1,1 0 11,1 0-5,0-1-1,0-1-16,1 0-12,-1-2 0,-1 1-50,-1-1-50,2-1-124,-3 0-139,0-1-231,-1-1-335,-1-1-583,0 0-1120,-2 0-1983,0-2-1854,-1-1 6475,0 0 0,-1-4 0,0 0 0</inkml:trace>
  <inkml:trace contextRef="#ctx0" brushRef="#br0" timeOffset="600">606 299 21685,'-41'1'67,"6"3"-56,23 8 17,0 2-11,-1 1 0,0 2 5,-1 1 1,1 1-6,1 1 16,1 0-22,1 0-5,2 1 0,1 0-6,2-1 11,1 0-6,2 0 1,1-1 0,1-1-1,2 0 12,1-2 11,2 0 28,3-2 6,1-2 73,1-2 50,2-2 72,1-2 18,3-2-12,0-2-28,0 0-67,2-2-11,1-3-28,0-1-12,0-3 1,-1-1 16,1-2 17,-3-1 1,0-1 10,-2-1-22,-1-1-6,-2-2 1,1-1-1,-2-2 1,0-1 5,-1-2-11,-2-1-11,-1 0-6,-1 0-23,-2 1 1,-2 0-29,0 1-10,-1 1-6,-1 2-29,-2 0 7,-2 1-18,-3 0 1,-1 0 0,-1 1-1,-1 0 1,-1 1-23,0 1-5,-1 1-40,1 2-22,2 3-45,-1 1-67,2 2-89,0 2-114,1 2-71,1 1-90,1 1-773,-4 6 431,4 0-229,-3 7-476,4-1-886,0 1-302,2 1-4716,1-2 7511,0 0 0,1-7 0,0-2 0</inkml:trace>
  <inkml:trace contextRef="#ctx0" brushRef="#br0" timeOffset="871">847 628 20492,'27'58'297,"-6"-9"-280,-21-35-62,-1 0-89,-1 1-152,-2 0-195,-1-2-320,-1 0-426,0-1-795,-2-1-364,1-1-4263,1-1 6649,1-3 0,2-2 0,1-2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07.0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23 24435,'78'-12'28,"-10"2"-44,-47 10-35,1-1-22,-3 2-44,2 1-57,-2 0-67,1 2-162,-2 0-263,-1 1-494,-2 0-1214,-1 1-937,-3 1-4878,-1 0 8189,-4-1 0,-2-3 0,-3-2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07.2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56 15989,'-6'-3'4884,"1"0"-3786,5 3 1383,0 0-2447,37-17-23,-19 10-33,31-12-18,-28 16-77,-1 1-135,1 1-252,-1 0-482,-1 1-1126,0 2-1428,-2 1-4957,-3 0 8497,-3 2 0,-6-3 0,-1-1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07.9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390 0 23864,'-30'16'308,"2"0"-201,16-1-18,-2 2 23,1 2-11,-2 0 0,0 2-6,-1 1 11,1 1-10,-2 0-7,1 0 18,1 1-7,0 1-10,0 0-11,0 0-17,1 2-6,-1 1 5,3 0 12,-2 2 0,3 0 0,-1 1-1,2 0-10,0 2 11,0 0-12,2 0 1,1 0-6,0 0 6,3-1 5,1-1-6,2-3 1,0-2-6,2-3 6,2 0-6,2-2 5,3 0-10,2-3-7,2 1 1,2-3-22,1 0 5,2-2-6,1-2-22,2-1-6,-1-2-22,1-2-61,-1-2-118,-1 0-225,-2-1-375,-3 0-783,-2 1-2454,-3 0-5147,-3 0 9191,-3-1 0,0-2 0,-2-1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05.9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0 939 21489,'38'15'381,"-5"-5"-308,-16-17-17,0-2-12,3-2 1,-1 1-10,1-3-2,-1 1 1,1-1-1,0-1 7,-1-1-12,0 1 11,-1-2-6,0 1 18,-1-1-6,-1-1 5,1-3 0,-1 1-5,0-3 11,-2 1-17,-1-1 12,-1 1-1,0-1 1,-2 1 5,0-1 11,-2 0-11,1-1 11,-1 1-17,0-1-10,1-2 4,-1 0-4,0-1-7,0-1 12,-1 0 0,1-1-12,-1 1 7,-1 2-7,-1 0-10,-1 0 5,0 2 5,-2 0 12,-1 1 5,0 2 12,-1 0 5,0 3-22,0 1 0,-1 0 5,-1 3-5,0 0 11,-2 2 6,0 1 5,0 1-17,0 1 6,-1 2-11,1 0-23,0 3-16,0 0-34,0 2-34,1 0 1,-1 1-1,-1 2 23,-1 3 5,-2 4 29,-2 3-6,0 3 5,-3 3 6,1 1-11,0 2 11,1 0 0,0 2-6,2 0 6,0 2 0,2-1-11,1 0 11,0 0 0,2-1 0,1 2 0,1 0 0,1 0 0,1 0 0,0 2-17,0-1 0,0 1 6,2-1-6,1 0 17,2 0-5,3-1-1,1 1-5,2-1 11,1 1-17,2-1 12,0 0 5,0-1 0,0 0 11,-1-3-6,0 0 1,-2-3-12,-1 0 12,-2-1-6,-2-2 11,-1 1 23,-2-1-6,-2 1 5,0 1 1,-4 0 0,-2 1-1,-3-1 1,-2 1 5,-1-1-5,-1 0 5,0 0-6,-2-2-16,1 0 6,-2 0-12,1-1 0,-3-1 0,2 1 6,0-2-6,0-1 6,2-2 0,-1 0 5,1-2 6,-1-2 23,2-2 5,0-1-28,0-1 22,2-4-28,-2-1 1,2-4-1,-2-1-16,1-2-6,0-1-6,0-2 6,2 0-11,-1-2-6,1 0 0,0-2-5,1 1 5,0-2 6,-1 1 11,2 0-22,-1 1 5,0 1-6,1 1 1,-1 1 11,1 2-6,0 0-5,-3-2 33,3 4-22,-2-3-1,4 5 12,0 2-22,0 0 22,1 0 11,0 2 0,2 1-5,-1 0 0,1 1-18,1 1-16,1 0-235,0 1 185,1 0 72,1 0-5,3 2 11,2 1 6,2 2-18,2-1 12,0-1 12,2 2-18,1-3-16,1 1-51,2-1-129,1 0-279,2-1-438,0-1-868,3 0-1322,2 0-4161,-2-2 7270,-2 1 0,-10-1 0,-4 2 0</inkml:trace>
  <inkml:trace contextRef="#ctx0" brushRef="#br0" timeOffset="817">832 786 23562,'-1'36'229,"0"-2"-156,-1-15-6,0 2-11,-2 0-11,-1 1 6,-2 1-7,0 1 7,-1-1-1,0 0-16,-1-1 11,1 0-1,0-1-16,2-3-5,0-2-1,1-3-11,2-3 1,0-2-12,2-1 0,0-3-12,1-1-4,0-2 4,0 1 7,0-2 100,0 0-95,1 0 0,0 0-11,0 0-6,0-1-17,1 0-5,0-2 0,1 1 5,1-1-16,0-1 5,1-1 0,1 0 6,-1-2 6,1 0 16,-1-2 6,1 0 5,-2 0 0,0-1 6,-1 0 0,1 0 0,-1 0 6,0 0-12,1 1 6,-1 1 0,0 1 0,2 1 12,-2 0 4,1 2 1,1-1 0,-2 3 11,2 0-6,-2 1 1,1 1-1,1 0 6,0 0-5,1 1 10,0 2-10,1 1-7,0 3 7,-1-2 5,0 2-6,-1 0 12,2 0-6,-3 0 17,0 0 16,0 1 23,-3-1 6,1 2 5,-2 0-11,-2 0 0,-1 1-22,-2 1-12,-4 1-5,1-2-17,-3 2 5,0-3 7,0 1 4,0-2 24,0 0-34,0-2-1,-1 1-5,0-1-33,-1 0 16,0 0-17,1-2 6,0-1-11,1 0-11,0-2-23,2 0-51,2-1-66,1 0-73,2 0-157,2 0-241,1-2-336,0 1-852,3-3-1495,3-1-5029,2-1 8345,1 0 0,-3 3 0,-2 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12.0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41 25175,'4'-23'342,"0"5"-174,-5 22 17,1 1-1,-1 4-16,-1 2 0,-1 2-56,0 4-22,-1 0-23,-1 1-22,1 2 11,0-1-6,1 2 18,1 1-1,0 1 0,0 0 0,1 2-16,-1-1-7,1 2 7,-1-2-12,0 0 6,1 0-6,-1-1-17,0-1-5,1-1 0,-1 0 5,1-1-5,0-1-6,-1-1-5,1-2-12,1-1 12,0-3-12,0-1-10,0-3-1,2-1-6,-1-1-27,2-2-45,-1 0-73,0-2-118,1 0-145,-2-1-213,0 0-331,1-1-649,-1 0-2151,1 0-5249,1-1 9024,-1 0 0,-1 0 0,0 1 0</inkml:trace>
  <inkml:trace contextRef="#ctx0" brushRef="#br0" timeOffset="413">312 655 24083,'35'-11'694,"-8"4"-453,-25 15 0,-1 3-39,0 1-34,-1 3-39,-2 1-57,0 3-16,-3 3-16,-3 1-12,0 3-17,-2-1-22,-2 3-40,-1 0-72,-2 0-118,-1 0-174,0-2-335,-1-1-734,1-3-2084,0-1-5411,2-3 8979,3-6 0,5-5 0,3-4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11.2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147 55 22638,'-27'21'134,"3"0"-89,12-2 28,0 1 16,1 1 7,1 0 4,0-1-16,1 2-11,2-2-11,0 1-6,1 0-6,2-2-5,0 0-17,2 0 0,1-1-6,1 0 1,0-2 10,2-2 7,3-1-1,1-1 34,2-3 27,1-1 12,3-2 28,1-3 0,3-1-50,1-3 22,3-3-22,0-2-18,2-5 18,-1 0-17,1-3 5,-2-2 6,1-1 17,-2-1 0,-1 0 11,-2-1 0,-2 0 0,-2-1 17,-2 1 0,-3 0 28,-1 1-23,-3 0 12,-2 1-12,0 0-27,-2 1-7,-3 1-32,-2 0-18,-3 1-5,-1 1 11,-2 0-34,-1 1-5,-2 1 0,-1 0-34,1 2 23,0 1-18,0 2-10,2-1 0,1 2-23,1 0-22,2 2-51,1-1-84,3 1-134,0 1-212,3 0-181,0 1-1192,2 0 672,0 3-823,0 2-897,0 2-4772,0 2 7741,1 0 0,0-4 0,-1-1 0</inkml:trace>
  <inkml:trace contextRef="#ctx0" brushRef="#br0" timeOffset="284">432 449 23982,'21'69'117,"-3"-12"-105,-19-45-29,-2 1-78,-1 1-129,-3 1-191,-3 1-296,0 1-483,-2-1-973,0 1-975,-1-1-5008,2-1 8150,1-3 0,4-6 0,3-2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24.7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30 107 23875,'10'-18'454,"1"3"-336,8 9-23,1 0-22,1-1-23,1 1 0,0-1-10,1 1 4,0-1 12,1 2-16,-1 0 10,0 0 0,-2 1 1,0 0 5,-3 2-17,0 0 0,-2 1-16,-3 1 10,0 0 6,-4 0 6,1 0-11,-3 2 6,0 0-1,-2 2 0,-1 0 28,0 1-5,-2 2 11,0 0-1,-1 2 7,0 1-1,-1 0-11,1 3 1,-1 2-1,0 2 0,-1 2 0,1 2-5,-2 3-12,-1 2 1,0 3-18,1 2 1,1 4 5,0 0-11,0 1 11,0 3-16,0-1 33,1 0-17,-1 0 0,1-2 17,0-1-39,0-1 50,1-1-5,-1-2-12,2-1 12,-1 0-6,1-2 11,-1 1 6,0 0-6,0 0-6,0 0-21,0-1-7,0 0 12,0-1-17,0 0 11,1-1-5,0 1-23,-1 0 28,1 1-11,0 2 0,-1 1 0,-1 2-5,0 3-12,0 1 6,0 3 16,-1 0-33,-1 3 11,-1-2-11,1-1-11,1-2 22,0-3 1,0-2-12,0-2 5,0-2 6,-1-1 1,1 0 16,-1-1-6,1-1-11,1-1 6,-1 0 0,1-1-6,0-1-5,0 0 5,0-1 0,0 1-11,0-1 28,1 2-22,0 1-6,0 2 0,0 1 0,0 1 22,-1 2 0,1 0 6,-1 1-28,0-2 0,0-1 6,0-1-17,0 2 16,0-1 1,-1 1-6,0 1 6,-1 1 5,0 1-6,0 0-16,0 1 22,0 1-33,2-1 16,-2 2 12,2-1 0,0 1-6,0-1-12,0 1 12,0 1-16,0 1 16,0 2 0,-1 1-17,1-1-6,-1 0 23,0-1 6,-1-3 11,1-1 28,-1-2-29,1-3-16,0-3 6,1-2-12,0-1 6,0-3 12,0-1-1,0-1-22,0-1 22,0-1-11,0-1 0,1-2 5,1 1 12,0-2-6,0 0 6,1-1 28,-1-2-23,0 0-5,1-1-6,0-1-11,-1-2-5,1 1 5,-1-1-6,0-1-22,0 1 28,-1-1-5,1 0-1,-1-2 17,0 2 0,0-3-5,-1 1-6,1-2 73,-1 0-68,0 0-21,0-1-24,0 2 57,0 0-28,0 1 11,0 0 17,0 1-28,-1-1 22,-1 2 0,2-1 0,-2 2-11,1 0 17,-1 1-28,0 1 22,0-1 6,-1 2-23,1-1 6,-1 0-11,1 1-6,-1-1 12,2 1-1,-1-1-16,0 0 22,1-1 5,0-1 1,0 1 11,1-1-12,0 0 1,0 1-6,0-1-6,0-1 1,0 0-12,0-2 0,1 0 11,-1-1-5,1 0 0,0 0 0,1 1 33,-1-1-16,0 1-1,1 1 23,-1-1-33,0 0-1,0 0 12,0 1-1,0-1 1,0 1 5,-1-1-16,1 2 5,-1-2-12,0 1 7,0-1-6,0-1 11,1 0 0,-1-1-12,0 0 113,0-1-78,-1 1-23,-1-1 44,-3 0-21,1 0 10,-2 0-27,-1 0 0,0 0 10,-3 0 1,0 0 22,-2 0-44,-3 0 10,-3 0-5,-1 0 6,-3 1 16,-2 1-5,-1 0-17,-2-1-11,0 1 22,1-1-5,-1-1 12,2 1-18,1 1 0,2 0 0,2 0 0,4-2 0,3 1-46,4-1-55,2 0-56,4 0-78,1 0-107,2 0-190,5 0-408,3 0-1150,6 0-6721,2 0 8811,0 0 0,-7 0 0,-3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10.4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185 66 21892,'2'-24'735,"0"6"-562,-2 18 118,-2 0-201,1 0-28,-2 1-29,-1 2 1,-3 3 22,0 3-17,-3 3-5,-1 2-1,-1 1-16,0 3 22,-1 0 12,1 1 16,0 1-6,0-1 7,1 1-12,0-1-12,0 1-4,2-1-24,1 0-10,2 0-6,1-1 11,1 1-16,1-1 10,2 0-5,0-2-5,1 0 5,2 0 5,1-2 1,3-1-23,1-1 23,3-2 10,1-1 12,2-2 34,1-3-6,3-1 11,1-1 17,4-2-11,1-4 5,2-2-10,2-4-12,0-3-12,1-1 7,0-2 5,-2-1 5,0 0 1,-3 0 5,-1-1 6,-3 1 5,-2-1 40,-3 0 0,-2 0-6,-5-1 0,-1 1 6,-3 0-29,-2-1 1,-1 1-28,-2 1-40,-2-1 17,-4 1-11,-2 0-5,-2 1-7,-3-1-4,0 3-7,0 0-5,-1 2 17,0 1-23,0 2 1,-1 1-12,1 2 11,0 0-22,1 3-5,2 0-46,1 1-111,3 0-119,2 2-105,2-1-146,2 1-190,2 1-303,2 3-802,2 1-1281,2 3-4907,1-1 8043,0-1 0,-3-2 0,-1-2 0</inkml:trace>
  <inkml:trace contextRef="#ctx0" brushRef="#br0" timeOffset="293">666 438 24301,'25'48'84,"-5"-5"-112,-20-25-39,-3 1-73,-1 0-95,-3 1-141,-2 1-223,-2 0-314,-1-1-594,-1 2-1165,0-3-571,0 1-4665,1-4 7908,4-3 0,2-7 0,4-3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20.6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124 120 20380,'26'-27'1372,"-6"5"-1047,-20 20-44,0 1 469,0 0-733,-2 3-17,-1 2 11,-3 2 6,-2 3 0,-1 2 0,-2 3-12,0 0 1,-1 1 16,1 0-11,-1 2 17,2-1 0,0 1 12,0 2-1,1-1-11,1 2 5,0-2-33,0 1 0,2-1 12,1-2-18,1 0 6,1 0-6,1 0 1,1-1-1,0 0 6,1-2 6,1 0-1,1-1-10,2-1 5,1-2 17,3-1 16,0-1 34,1-1 6,3-1 0,2-3 11,3-1-22,3-2 10,2-3-16,1-2-11,3-2 0,1-2-11,0 0-6,2 0 0,-2-1 5,0 0 1,-2-1 5,-2 1 11,-1-1 6,-3 1 6,-2 1 11,-3 0 22,-2 0 17,-2 0 34,-2 0 5,-3 1 0,-2-1-17,-2 0 1,-1-1-23,0 0-28,-2-2-11,-1 1-28,-4-1-6,1 0-5,-2 1-12,-1-2 1,-1 0-7,0 1-4,-1-1-1,1 0-6,-1-1 1,0 1 5,0-2-11,1 2 11,1-1-16,1 1-23,0 1 0,2 1-67,0 1-51,2 1-157,0 2-302,2 3-268,0 3-477,0 1-1339,2 4-2934,-2 2-2751,2 3 8374,-2 1 0,1-4 0,1-2 0</inkml:trace>
  <inkml:trace contextRef="#ctx0" brushRef="#br0" timeOffset="584">606 470 22004,'19'42'516,"-4"-4"-449,-15-17-16,-2 1-23,-1 1-28,-4-1-34,-1 1-61,0-1-151,-1 1-315,-1 0-593,-1-1-1512,1 1-4145,1-4 6811,1-3 0,4-7 0,2-4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25.1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69 20929,'13'-14'980,"1"2"-722,3 7-39,1 1-29,2-2-44,-1 1-34,2 0-17,-1 0 0,0 1-5,1 1-6,0 1-11,0 0-23,-1 1-16,0 0-6,-2 2-6,-1 1-11,-1 2 6,-2 1-6,-1 2-16,-2 1 5,-1-1 11,-3 2 6,-2 1 44,-3 0 18,-1 2-1,-3 2-22,-4 1 0,-4 4-22,-5 0-1,-2 3 6,-4 0-16,-2 1-6,-1 0-12,-1-1 12,0 1-17,2-1 11,1-1-11,2-2-5,3 0 10,2-2 1,4-1-1,2-2-16,2-1 17,4-2-12,1-1 17,1-2 12,1-1 22,2-2 39,1 0 50,3-1 68,2-1 10,2-2 12,4 0-11,1-1-62,4-1 7,3-2-18,3-2-17,1-2-11,1-1-17,1 0-22,0 0-6,0-1-11,-1 0-11,1 0-28,-2 0-17,0 1 22,-3 1-27,-1 2-1,-2 0 0,-2 2-50,-3 0-28,-2 1-44,-3 2-74,-3-1-39,-3 1-51,-2 0-72,-1 2-112,-1 1-190,-2 3-297,-1 2-584,-3 1-1404,-1 2-3446,0 1 337,1-1 6060,1-2 0,2-4 0,2-2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25.6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124 18 22750,'6'-11'728,"-2"5"-459,-2 14-17,-1 1-45,-1 2-34,0 3-44,0 2-45,0 1-22,-2 2-23,-2 0-11,-2 1-11,-2 0-23,0 0-39,-1-1-61,-1-1-90,-1-1-140,-1-1-213,1-1-1535,-5 5-234,5-5-914,-3 2-4940,8-8 8172,1-2 0,2-3 0,2-2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26.1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10 23114,'-29'6'190,"3"1"-123,13 7 1,0 1-18,-2 1 0,1 1 6,0 0-5,-1 2-6,2 1 11,-1 0-12,2 1-16,1 0-5,0 1-6,2-1-1,2 0-4,2-1-1,2 0-6,2-1-5,1 0 6,3-4 22,3 0 0,4-2 28,2-1 17,3-3-6,3-2 28,2-2-28,4-3 1,2 0-12,1-5-17,1-1 22,-1-4-10,1-1-1,0-2-5,-2-1 5,-2-1 6,0 0 0,-3-2 12,-1 0-7,-3 0 23,-3 0-17,-3-1 34,-2 0-6,-3-1 1,-3 0 11,-2-1-29,-1 0-5,-3-1-23,-1-1 1,-3 1-7,-1-1 1,-2 1-11,-2 2-6,0 1 0,-2 3-17,-1 1 11,0 3-10,-1 1-1,0 2-17,1 1-5,1 1-39,1 3-23,1-1-62,1 2-83,3 0-96,1 0-101,3 0-122,1 1-146,3 1-208,-1 1-347,1 1-800,1 1-998,3 0-6795,0 0 9499,3-2 1,-4-1 0,-1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26.6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35 22711,'-4'-20'610,"3"6"-358,8 17-6,2 3 6,1 2 6,1 2-17,1 2-17,0 3-34,0 1-16,1 4-45,-2 1-17,1 3-22,-2 1-29,1 3 7,1 2-7,-2 1-16,0 3-23,-1 1 23,-2 1 0,0 2 11,-4 2 17,0 0-34,-2 2-5,-1-1-6,0 1-12,-2-2-4,-1 1-1,-1-2 0,-1-1-17,-1-3 6,0-2-22,-1-4-45,0-3-40,0-5-66,1-3-102,-1-3-151,1 0-279,0-3-662,-1 0-2033,-1-1-5573,0-1 8973,0-1 0,4-5 0,1-1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30.0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 24290,'33'6'403,"-5"0"-302,-15-8-34,1 1-5,1-1-12,2 0-28,0 0 1,1 0-23,0 1-11,0 0-29,-1 0-55,-1 1-101,0 0-129,-2 2-184,0 1-376,-2 3-717,-1 1-1653,-2 1-5325,-2 1 8580,-2-1 0,-3-3 0,0-3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30.2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31 15507,'4'11'3580,"0"-2"-2399,-4-9 2432,0 0-3630,67-22-512,-43 16 389,52-16-23,-60 22-341,0 1-371,-1 1-743,1 1-1228,0 2-2509,-1 0-1096,-2 0 6451,-2 0 0,-6-3 0,-2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30.7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342 1 23108,'-53'38'263,"8"-2"-145,30-18 0,1 2-12,-2 2-5,0 2 0,-2 2-6,2 1-11,-2 1 5,1 4-5,2-1 17,0 2 0,2 0 0,1 0-6,0 0 6,2 1 0,1-1 5,0 2-22,4-1-17,-1-1-22,2-1-11,2-2-1,1-2-10,1-2-7,2-3 7,4-2 5,2-2-6,4-4-5,2-1-17,2-3-22,1-1-51,1-3-106,2-2-174,-2 0-230,3-3-441,-3 1-937,0 0-1719,-2-1-4991,-3 0 8671,-3-1 0,-5 0 0,-3-1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31.2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129 91 22436,'-33'36'129,"5"-3"-56,17-16 16,-1 1 1,2 1 11,0 1-23,2 0-16,1 1-17,2-1-6,2 0 6,2-2 5,1-1 45,3-2 6,2-2 28,4-2 28,2-2 27,3-2 12,4-2 174,14-3-224,-5-1-12,12-5-16,-10-1-18,1-5 1,-1-2-6,-2-2 17,-2-1 7,-1-1 15,-3 0-22,-3-2-6,-1 0 1,-4-1-29,-2 0 17,-3 0-11,-2 0-11,-3 0-11,-1 0-17,-2-1-17,0-1 5,-2 2-10,-2-1-7,-2 2 12,-1 1-5,-2 2-1,-1 3-11,0 2-11,-2 2-16,-1 3-1,0 2 0,-2 1-17,0 2 1,-2 1-34,1 2-17,-1 3-51,2 1-72,0 0-73,0 1-101,3 1-95,1 0-118,1 0-218,3 0-415,0 2-767,2 0-1103,2 0-3921,0-1 7018,1-1 0,1-4 0,0-2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22.1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0 351 23002,'22'-16'666,"-2"1"-503,-9 10-7,0 0-38,0-1-28,1 2-29,0-1-44,0 0 11,0 1-17,-1 0-11,0 0 0,0 1-5,-1 0-1,1 0-11,-2 1-11,0-1-22,-1 1-23,-1 1-61,-1 0-96,0 1-145,-1-1-157,1 1-236,-1 0-408,0 0-610,0 0-965,2 0-637,-2 0-3866,1 0 7254,-1 1 0,-3-1 0,0 0 0</inkml:trace>
  <inkml:trace contextRef="#ctx0" brushRef="#br0" timeOffset="632">394 45 23349,'35'-9'823,"-5"1"-593,-16 5-12,0-2-39,1 1-33,0 0-34,1 0-45,1 1-5,-2 1-29,0 0-5,0 2 0,-2-1-5,0 1-12,-2 2 0,-1 1 6,-1 2 5,-2 2 13,-1-1 15,-2 3 0,-2 1 6,-1 5 6,-1 1-17,-3 3-6,-3 2-5,-4 1-29,-3 1 6,-1 1-11,-1-1 6,-1 1 0,0-1-6,0 0-6,1 0 17,0-2 6,0 0-11,3-3 22,0-1-28,3-3-6,2-2 17,2-2-11,1-2 0,2-1 0,1-1-11,0-2 5,1 0 1,0-1 5,0-1 0,0 0 0,1 0 11,1-1 11,1 0 6,-1 0 12,1 0 21,0-1 34,1 0 29,0 0 27,1 0-6,2 0-10,1-1-12,1-1-22,3-3 0,0-1-17,4-1-6,1-2-5,1 1-12,2-1-5,1 0-22,1 1 5,0 1-22,0 0 0,-1 3 11,0 0-17,0 2-5,-2 1-12,0 0-5,-1 1-12,0 0 18,-2 1-18,-1 1-33,-1 2-33,-1-1-79,-1 1-84,-1 0-140,-1 0-163,-2 1-274,-1-1-509,-1 2-1413,-1-2-5079,-1 0 7830,-1-2 0,-1-1 0,-1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31.5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 0 24379,'-7'50'-120,"-1"-1"0,-4 35-132,7-67-163,0 1-262,-1-2-450,0-1-715,-1-2-1099,2-1-3539,0-3 6480,2-2 0,1-4 0,2-1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32.7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25646,'4'-48'123,"-1"9"-50,-3 39 27,0 1 29,0 1 17,0 2-12,0 2-11,1 3 1,0 1-7,0 4-5,0 1-5,0 2-18,-1 2-22,1 1 6,-1 2-17,0 1-5,0 2-12,0 0-6,0 0-10,0 0-6,0 0 22,1 0-28,1-1 0,-1 0-11,1-1-22,0 0 22,0-2 11,1-2 0,2 0-22,0-3 5,0 0-16,1-2-17,0-2-40,-2 0-55,1-4-96,-3 1-122,2-2-158,-3-1-258,0 1-402,-1-1-920,0 1-1881,-1-2-4928,-1-1 8899,-1-1 0,2-2 0,-1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33.1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49 0 24962,'42'13'527,"-9"2"-426,-34 1-40,-2 4-16,-2 1-17,-3 2-28,-2 2-6,0 0-16,-2 0-34,-1 0-67,1-1-96,-1-1-145,2-2-140,1-1-230,3-2-481,2-2-1412,3-1-4912,1-4 7539,1-2 0,0-4 0,0-3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32.0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193 93 22649,'-60'57'510,"8"-7"-348,37-29 0,0 1-50,2 2-11,1 0-17,2 0-5,2 0-7,3 0 7,3-2-6,1-1 5,2-3 17,2-1 0,3-1 6,4-2 17,3-2 11,2-2-6,3-2-6,2-2-16,2-2-28,1-2 0,0-2-17,2-4-11,1-1 5,0-4-11,1-2 1,-2-2-12,1-3 22,-3 0 1,-1-2 10,-3-1 7,-2-2 10,-3 0 6,-2-1-11,-4-1-6,-3-1-17,-3 1-5,-2-2-6,-1 0-5,-3 1-23,-3-2-5,-2 3 5,-2-1-17,-2 1 18,-1 2-7,-1 1 6,-1 3-5,-1 3-17,0 3-6,1 3-17,-1 3-16,2 4-40,0 1-66,2 3-74,2 1-112,2 5-89,1 0-107,3 2-179,2 0-386,1 1-886,1 2-1388,0 0-5081,1 0 8458,0-2 0,0-6 0,0-3 0</inkml:trace>
  <inkml:trace contextRef="#ctx0" brushRef="#br0" timeOffset="268">588 444 24570,'25'86'17,"-6"-13"-62,-27-52-67,-3 0-101,-1 1-157,-3-1-257,0-1-448,0 0-824,0-3-1277,0 0-5058,2-4 8234,3-2 0,4-5 0,3-3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28.9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0 790 21119,'33'-11'443,"-2"1"-303,-15 6-17,1-1-17,2-1-16,1-1-17,1-1-22,1-2-6,-1 1-17,0-2-6,1 1 1,-1-2-7,1-1-10,-2 0 0,1-1-6,-1-1 11,-1-1 0,-1 0-5,-2 0 5,0-1 0,-3 0 0,0 0 0,-2-1 1,1-1-1,-3-1 0,1-1 0,-1 0 12,-1 0-18,-1 0 1,-1 0 5,-1 1 6,0 1 0,-2 1-1,-1 1 1,0 2-11,-2-1 11,0 1 5,0 0 0,0-1 6,0 0 6,-2 0-6,-1-1 11,0 1 6,-1 0-6,1 1-5,0 2-1,1-1-21,1 1-7,1 1-5,0 0 0,0 1 0,1 1-5,0 2-1,3-2 6,-1 4-6,2-1-10,-3 4-12,0 1 0,0 1-17,-1 0-28,-1 0 56,1 1 12,0 0 5,0 2 5,1 0 1,0 3 5,0 1 23,0 2-6,1 1 16,-2 3-4,2 1-18,-3 1 6,2 1 6,-2 1 5,0 1 6,0 1 5,0 3 0,0 0 6,-2 3-5,-1 0-6,0 3 5,-1-1-11,1 2 0,-1 0-16,1 0-1,0 0-5,0-1 0,1 0-12,0-1-5,1-2 12,1 0-12,-1-2 11,0 0-11,1-2 0,-2-2 22,1-1-11,-1-1 23,1-2-17,-1-1-6,0-1 0,0-2 0,1-1-5,-1-1 5,1 0-5,-1 1-23,1-1 28,0 0 0,-1 0 1,1 1 10,-1-1-11,0 0 6,0-1 11,-1 0 11,0 0 0,-1-1-11,0-1 6,0 1-12,-1-1-5,-1 1-6,1-1-11,-2 0-11,2 0 22,-2 1-5,1-1 0,-1 0 10,2 0-10,-1-1 11,1-1 5,0 1 23,0-1-28,1-1 11,-1 0 0,2-1-11,-1 1 5,1-1-5,-1 0-6,1 0-17,-2-1 6,0 0 12,0 0-12,-3-1 11,1-1-11,-3-1 0,2-2-11,-2 0 11,1-1-12,0-1-4,0-1-1,0-2 0,0 1 6,0-1 0,1 0-12,-2 0-5,2-1 17,-2 1 0,2 0 11,-1 0-6,1 2 6,0-1-5,0 2 5,1-1 5,2 2-10,0-1-7,2 2-4,0-1-29,1 0 22,0 0-16,1 1 6,0-1 10,1 1-5,0 1 11,0 0 1,0 1 10,0 1-11,0 1 6,1-1 11,0 2 17,2-1-12,1 0 7,2 0 10,0-1-16,3 2 38,1-2 1,4 1 0,0 0 0,4 0-12,1-1-16,3 1 0,1 1-11,0 0-23,1 0-11,1 3-56,-3 1-118,0 2-240,-3 1-477,-1 0-1097,-3 1-1625,-2 0-4817,-2 0 8458,-4-1 0,-3-3 0,-2-2 0</inkml:trace>
  <inkml:trace contextRef="#ctx0" brushRef="#br0" timeOffset="656">942 703 21999,'-11'-11'135,"-1"4"-62,-2 15 5,-1 1 6,-1 0-6,0 2-10,-1 0-1,2 0-6,0 1-16,2-1-11,-1 0-6,2 0-17,1-1 0,1 0-11,4 0 0,0-2-5,3-1 10,2-1 12,0-1 17,2 0 16,3-1 12,1-1 22,4 0 5,-1-1-5,3 1-5,0-1-18,0 0 18,1-2 10,0 2-5,1-1 6,1 1-34,-1 1-17,1 1 6,-1-1-17,-1 2-6,-2 0 6,0 1-22,-3 0 22,0 0 11,-4 1 23,-1 0 22,-1 0 0,-2 1 11,-2 0-22,-3 2-12,-4 0-22,-3 1-16,-1 0-1,-3-1-11,-1 0 1,-1-1-7,-1 0-10,1-2-7,-1-1-21,1-1-12,2-2-45,1 0-44,4-1-84,3 0-230,3-2-241,3 0-404,1 0-772,2 0-1131,4 0-4386,0 0 7382,2-1 0,-3 0 0,0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42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126 0 22968,'-26'23'280,"4"-3"-185,18-7 12,1 0-6,-1 0 5,0 1-11,0 0-5,0 0-6,0 1-6,0-1 6,0 2-17,0 0 6,0 1-6,1 0-11,-1 0 6,1-1 0,0 1-6,0-2 0,0 0 5,0 1-16,1-2 0,0 0 5,0-1-22,1 0 6,-1-2-1,1-1-16,0 0-6,0-2-11,0-1 6,1-2 0,0 0 5,0-3-11,0 2-6,0-3-22,0 1-22,0-2-51,1 1-106,0-1-180,1 1-341,0-1-818,-1 0-1770,1 0-5371,-2 1 8687,1 1 0,-1-2 0,0 1 0</inkml:trace>
  <inkml:trace contextRef="#ctx0" brushRef="#br0" timeOffset="682">280 416 20627,'12'39'1052,"-2"-5"-878,-9-17-51,-1 2-44,0 1-51,-3 2-62,0 2-89,-6 1-196,-1 2-337,-3 2-542,-2 0-981,-1 1-672,-1-1-4111,2-4 6962,3-3 0,5-11 0,4-5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54.4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79 12449,'-35'14'3473,"6"-2"-2504,26-12-118,-1 0 471,1 0-784,2 0-73,-1-1-79,2 1 577,-1-1-744,3 0 33,1-1 51,3-1-1,1 1-22,1-1-45,2 0-44,1 0-46,1 1-16,0 0-11,1 0-12,1 1-11,-1-1-11,2 0-16,0-1-7,0 1 6,2-1 1,0-1-1,1 1 0,0-1 11,0-2-16,1 2 5,-1-1 0,1 1-16,-1 0-6,0 0-12,-1 0-10,0 1-7,-2 0-10,-1 1-12,0-1 6,-3 1 0,0-1 12,-2 1-1,-2 0 6,-2 0-6,0 1 0,-2 0 0,-2 0-5,0 1-12,-1 0-27,2 0 5,-2 0-12,1 0-32,1 0-68,-2 0-101,1 2-129,-1 0-223,1 3-292,-1-1-555,0 2-1406,0 1-2261,0 0-2147,-1 0 7254,0-2 0,0-1 0,-1-3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55.1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186 27 22335,'26'-14'840,"-1"2"-644,-9 12-44,1 0-24,-2 0-16,1 0-22,-2 0 28,-2 2-51,0 3 0,-2 0 6,-2 3-34,-2 0 45,-2 1 6,-1 2-6,-1 1-6,-2 2-11,-2 2-11,-2 0-22,-4 2 22,-2 1-28,-1 1-11,-4 0 5,0 2-11,-1 0 0,-3 2 12,1 0-6,-4 1-29,1 0 24,-2 2-12,0-1 11,-2 1 6,1 0-6,0-1-11,2-2-6,3-1 17,2-3-16,4-2-1,4-5-5,3-1 0,3-3 5,2-2 6,0-1 6,1-3-1,2 1 23,1-2 6,5-1 0,1 0 10,4-1-21,1 0 5,4-2 0,1 0 0,2-3 11,1 0-11,0-2 11,2 2-5,-1-2-6,2 0 5,-2 0 2,1-1-13,-2 1 6,0-1-11,-2 2 0,-3 0-6,0 1-6,-4 1-5,0 1 0,-4 1 0,-1 0 0,-1 1 6,-2-1-12,0 2 1,0 0-6,-2 0 5,1 0-5,-1 0-6,1 0-5,0 0-18,1 1-39,0 1-38,0 0-51,-1 0-101,0 1-129,0 0-257,1 1-426,0 0-924,0 1-1513,-1 1-4990,0-1 8508,-2 0 0,-1-3 0,-1-1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55.4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71 0 24133,'-4'35'325,"0"-4"-230,3-16-28,0-1-16,-1 1-23,1 0-28,-1 2 22,-1 0-16,0 1-18,-1-1-38,-1 2-68,0-2-78,0 0-123,-1-1-179,1-3-281,-1-1-392,2-2-850,0-2-1222,1-3-4364,2 0 7607,0-3 0,1 0 0,0-2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55.9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209 47 22520,'-14'-16'375,"0"6"-257,-2 21-6,0 1-6,-2 2-27,1 0-6,-1 3-12,2 0-5,0 1-17,2-1 17,1 0 6,3 1-12,1-1 18,3 0-29,0-1 11,3 0-11,1-1 6,1-2 0,1 1 0,3-1 5,1-1-5,4 0 28,1-2 16,2-1 12,2-2 0,2-1-6,2-3 6,2-2-6,2 0-5,4-3-23,1-1-17,3-5-5,1 0-17,1-3 6,-1 0-6,-3 0 5,-3-1-10,-3 1 16,-2-1 6,-3 0 11,-2 0 12,-2 0 4,-3 0 24,-2-1-7,-4 0 34,-1 0-33,-1 0-6,-2-1-11,-1 1 0,-3 1-34,-3 0-17,-2 0-11,-1 1-50,-1 0 45,-1 1-6,-1 0 5,1 0 12,-1 1-22,1 0-1,1 0-5,1 2-34,2 1-73,2 0-128,1 3-124,3 0-123,0 3-123,2-1-179,0 2-370,0 1-1008,1 2-1306,1 2 3479,0 2 0,0-3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21.0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 55 23265,'22'-30'437,"-4"5"-303,-17 25 17,0 0 6,-1 1 11,1 1 6,-1 2-17,0 2-34,0 2-22,-1 3-34,-1 2-11,-2 2-17,-2 1-11,-2 2-6,1 0-22,-2 0 12,0 0-18,1 0 6,0-2 11,1-1-5,0-2-6,0-1 5,2-2 1,1 0 11,0-3-23,2 0 6,1-3-11,0 1 5,1-2 23,0 1-22,0-2-1,1 1 6,0-2 0,1 1 6,1-1-1,1 0 12,0 0-6,1 0 34,1-1 5,1 0 1,0 0-18,2 0-10,0-2 10,2-1-4,3-2 16,1 0-12,2-1-10,2 0-1,1-1 6,0-1-5,1 0-1,0 1-5,0-1-34,-1 1 28,-2 1-5,0 0-1,-4 2 12,0-1-17,-2 3 0,-2-2-11,-2 3 11,-2-1-6,0 1-5,-3 0 0,0 1 22,-2 0-22,1 0 0,-2 0-253,1 0 102,0 1-57,1 1-106,1 0-111,-1 1-108,2-1-111,0 0-275,1-2-487,0 1-846,1-1-812,1 0-4889,0-2 7964,0 1 0,-3-1 0,-3 1 0</inkml:trace>
  <inkml:trace contextRef="#ctx0" brushRef="#br0" timeOffset="414">364 34 24329,'-30'13'448,"5"1"-325,19-1-16,0 3-23,0 1 0,0 2 0,-1 0 0,0 3-11,1-2 0,-1 2-17,0 1 0,0 0-6,0 0 1,0 1-23,1-1 0,-1 1 0,1-1-6,1 0 0,1-1-10,1-1-18,0-1 17,2-1 0,0-3-5,1 0 5,0-3-22,0-1 0,1-2 11,0-2-11,2-1-12,0-1-22,1-2-39,0 0-11,1-1-45,0-1-90,1-1-123,0 0-207,1-1-252,1 0-571,0 0-1311,1 0-3731,-2 0-834,1 0 7259,-2 0 0,-3 0 0,-1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3:56.5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59 22352,'5'-34'482,"1"9"-241,-2 31 27,3 3-21,0 1-23,2 3-23,1 3-27,1 1 0,2 3-12,1 3 12,2 1-1,0 4-27,0 1-17,0 1-29,-1 0-4,1 2-17,-3-1-1,0 1 0,-3 2-10,-1 1-7,-3 2-10,-2-1-7,-2 2-4,-2 0-18,-2-1-5,-3 1-6,-4-1-5,-5 0-6,-2-2-6,-2-2-11,-1-3-22,0-3-28,0-4-62,2-1-78,2-4-141,2-2-246,3-2-470,3 0-1456,1-2-5456,3-1 7976,2-3 0,0-3 0,1-3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13.4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0 21030,'9'29'442,"-1"-4"-352,-7-15 33,1 1-17,-1-1-10,1 3-1,-2-1-34,1 1 1,0 2-11,-1-2 5,0 2-5,0 1 5,0 1 5,0 1 1,0 0 5,-1 2-11,-1-2 6,-1 2-12,-1-2 12,1-1-1,-1-2-5,1 0-5,-1-2-12,1-1 6,0 0-17,1 0 22,-1-1-16,0-1-6,0 0-6,0 0-11,0-1 0,0-1-11,0 0-11,1-1-11,0-1-12,1-1-27,1-1-46,0-1-61,0 0-95,0-1-152,0-1-246,1 0-352,1 1-707,1-1-851,1 0-711,-1 0-3826,1 0 7108,-2 0 0,0 0 0,-2-1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13.8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22671,'17'36'163,"-5"-3"-130,-11-18-16,0 2 0,-1-2 0,0 0-17,0-2 11,0-1-11,0-1 0,0-1-22,0-1-34,0-2-56,1-2-96,0-1-144,1-2-243,1 0-262,-1-2-425,1 0-903,-1 0-582,2 0-4654,-1-2 7421,0 0 0,-1 0 0,-1 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14.0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15188,'0'9'1070,"0"-1"-1120,0-8-4986,0 0-262,2 23 5298,1-15 0,0 16 0,-1-22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14.5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1 291 19944,'24'28'733,"-4"-5"-464,-19-23-34,-1-2-28,1-1-22,-1-1-28,0-2-40,0 1-38,0-3-23,1 0-28,1-1-6,0-1-5,3-2-11,0-1 10,1 0-4,2-2-7,0 1-5,1-2-5,0 1 10,2-2 1,0 1-6,1-1 0,0 0-6,0-1 1,-1 1 5,0-1 0,0 3 0,0 2 5,0 1-10,-1 2 16,-1 3-6,0 1 1,-1 3 12,-1 1-7,-1 1 22,0 2 18,-1 2 22,0 4 22,-1 3-11,-1 3 0,1 4-11,-2 1-12,0 2-10,-1 1-18,0 0-22,-1 0 12,1-3-6,0 1-6,-1-3 0,1-1-11,-1-2-6,0 0 1,2-3-18,-2-1-21,1-2-35,0-2-55,0 0-62,1-3-96,1 0-167,-1-1-219,2-1-246,0 0-286,0 0-493,1 0-420,0-1-189,1-1-3743,0 0 6055,0-1 0,-3 1 0,-1 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15.0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52 167 19557,'35'4'891,"-5"-1"-668,-20-6 7,1 1-34,-1-1-17,2 1-16,-2-1-40,1 2-6,-1 0-27,0-1-17,1 0-17,-1-1-6,0 1 1,1-1-1,-1 0-5,1-2-11,0 0-6,0-2 0,-1 0 23,0 0-12,-1 0 0,-1 1 17,-1 0-17,0 1 40,-2-1-7,-1 0 1,-1 0-17,-1 1 11,-1-1 1,-1 0 4,0 0-10,0 0 5,-1 0-22,-1-1-11,-2 2 22,-2-1-34,1 2-16,-2-1-1,0 2-33,-1 1 23,-2 0-7,0 1 12,-2 0-22,-1 1 11,-2 1 11,0 1-6,0 2 23,0 3-17,-1 3 0,0 1 6,0 2 16,-2 2 0,2 1 1,-1 2-6,2 1-34,1 1 39,0 0 12,2 0 16,0-1 12,2 0 11,0 0-12,2-1-10,2-1 10,2-1-16,3-2 5,0-1 6,3-2 23,1 0 16,3-1 17,2-1 0,1 0-11,1-1 5,2-1-5,1-3-23,3-1-10,1-2-29,5-1-6,1-3-21,2-1-1,1-6-84,1 0-78,1-1-118,1-1-213,-1 2-307,-1 0-573,-1 0-1326,-1 2-1832,-1 1-3758,-3 1 8278,-5 1 0,-8 3 0,-3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15.5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19 22324,'-29'-13'62,"3"7"-17,12 21 5,1 0 12,-2 1-6,2 0 0,0 0 0,1 1-23,2-1 6,1 1-11,1-2-5,3 0-6,2-2-6,1-1 0,2-3 6,2-1 11,1-3 5,2 0 23,0-2 12,1-2-1,0 0-6,1-1-16,1-2-17,1-1-22,2-2-1,0-2-10,1 0-12,0 0-11,0-2-22,0 2-23,-2 0-17,-1 1-27,-1 2-51,-2 1-40,-1 1-38,-1 1-29,-2 1-44,0 0-57,-1 0-77,-1 0-113,1 2-72,-1 2-79,1 0-101,-1 2-173,1-2-236,1 1-145,0 0-62,1-2 0,0 1-201,1-2-2656,-1 0 4291,0-1 0,-1 0 0,-1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16.3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1 203 22229,'14'34'588,"-2"-5"-470,-11-15-29,-1-1-22,1 0 17,-1 0-44,1-1-18,0-1 0,1-1-22,-2-3 23,2 0-12,-2-1 0,2-2-11,0-1 11,-1-2 17,2 0 6,-1-1 11,0 0-12,2-2-5,1 0-5,1-2 10,0-1-10,1-1 10,0 2 7,-2-1-1,1 3 0,-3-1 0,1 1-11,-2 1-17,0 0 12,-1 0-18,0 0 7,-1 0 21,1 1-22,0-1 23,1 1 11,-1-1 0,1 0-6,0-2 6,2 0-17,-1-1 11,2-2-6,-1 0-10,0-1-6,-1 0-23,0-2 17,-1-1-5,0-1 11,0-2 5,-1 1-28,0-3 18,0 2-18,1-3 17,0 1-5,1-1-6,0 0 5,1 1-16,1 0 17,0 2-17,1 1-1,0 2 1,1 1 11,2 1 17,2 1 11,3-1-11,1 1-6,4-1 6,2 0-12,3 0 12,1 1-34,3 1-67,0 1-112,2 1-240,-1 1-382,2 1-728,-2 2-1524,0 0-4849,-7 2 7919,-4 1 0,-9-1 0,-5-1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17.0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134 1 21203,'-48'2'236,"8"2"-152,31 5 5,0-1-16,1 0-23,1-1-27,2-1-12,2 0-5,0-1 10,2 0-4,0 0-1,1 0 6,0-1-12,1 1 23,1 0 6,2 0 11,1 1 11,1 0 28,1 0 17,1 1 22,-1-1 17,2 2-5,0-1-1,1 1-27,1 1-1,0 1-33,1 0-12,-1 1 1,0 1-12,-2 1 6,1-1 0,-2 1-11,-1-1 0,-1 0 17,-2 0 5,-2-1 17,-2-1 11,-2-1-17,-2-2-10,-4 0-7,-2-2-5,-2 0-17,0-2 1,0-2-18,0 0-11,1-1-11,1 0-28,3-2-61,2-1-124,0-1-168,3 0-280,0-1-482,1 2-610,1-1-1103,0 1-1306,0 1-2873,0 0 7035,1 1 0,0 1 0,0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17.4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1 24738,'-6'74'403,"0"-8"-285,4-41-29,1 2-10,0-1-12,1 0 1,0-1-18,0 0 6,0-2-34,0-1-16,1 0 0,0-3-12,1-1 17,1-3 0,1-2-16,-1-3 5,0-3-6,0-2 6,0-2-5,-1-2-23,0 0-6,0-1-44,-1 0-46,1-2 6,0 1-111,1-2-46,-1 0-72,0-1-123,-1 0-90,0-1-180,-1 0-352,0 1-706,0-2-1143,-1 2-3153,1-2 1059,-3 2 5035,2 0 0,-1 1 0,2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29.4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28 22727,'86'-16'-84,"-15"4"40,-56 14-7,-1 1-33,1 0-56,0 0-67,-1 0-191,1 0-286,-2 2-391,-1 0-745,-1 2-802,-2 1-195,-1 1-4145,-3 0 6962,-1-1 0,-2-3 0,-1-3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17.8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7 153 15076,'-4'-12'4056,"1"3"-3132,3 9 2683,0 0-3467,60-56-671,-35 41 643,48-41 17,-48 54 143,1 1-166,1 0-17,1 1-33,0-1-11,-2 1-11,-3 3 494,-2 1-495,-5 3-10,-2 1 5,-4 2-6,-1 1 23,-5 0 5,-1 2 6,-2 1-11,-4-1-11,-2 2-18,-5 0 7,-3-1-1,-3 0-16,0 1-6,-2-3 0,0 1 0,0-3-11,0 0-6,0-1-22,1-2-40,1-2 1,0-1-23,0-2-28,1-1 0,3-1-78,2-2-134,3 0-191,3-3-297,2 1-365,1-2-570,4 1-852,2 0-341,3-1-4739,1 2 7696,-1 0 0,-3 2 0,-3 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18.3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0 131 22772,'31'15'779,"-6"-3"-583,-16-11-40,0-1-27,3 0-62,0 0-22,3-2-11,0 0-17,3-2-1,-1 0 1,1-1-17,0-1 11,0 0 6,0-1-11,-2 0-1,-1 0 7,-1 0-1,-2 0 11,-2 1-11,0-2 17,-3 0-16,0-1 16,-3 1-6,-1-1 0,-2 1 1,0 0-12,-2 1-22,-2 0 0,-2 1-12,-4 2 12,-2 1 0,-1 1-6,-2 1 6,-1 0 0,-2 2-1,0 1 12,-1 2-5,0 2 5,-1 2 5,1 1 7,0 2-1,0 0 0,2 2 0,1 0 6,1 1 28,1 0 28,1 0 27,1 1 12,1 0 0,2 0 0,1 0 0,1 0 12,2 0-29,2-1 1,1 0-18,1-1-5,3-2-17,1 0-6,4-2-5,0 0-28,4-3 22,0 1-22,3-1-17,3-3-34,2 0-61,2-2-101,3-1-152,0-1-240,2-1-465,0-3-975,2 0-1752,1-2-4997,-3 0 8663,-3 1 0,-12 3 0,-4 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18.8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1 128 23321,'66'17'347,"-10"-4"-268,-42-13-12,2-2-28,0-1 0,0-2-5,0-1 5,-1 1 17,0-2-28,0 1 11,-2-1 0,-3-1 12,0 1-1,-3 0 1,-2-1-1,0 1-11,-2-1 17,-2 1-17,0-1-5,-1 0-12,0 0-10,-3 0 4,0 0-16,-3 2 12,-2 0-29,0 1 6,-3 2-1,-1 0 1,-2 3 11,-1-1-11,0 2 0,0 3-17,0 2 28,0 4 0,0 1 17,1 2 44,0 0 6,-1 1 34,1 0 34,1 0 21,0 0-16,1 1-5,2 0-23,2-1-5,2 1-18,2-1-5,2 0-5,2-1-40,0-1 34,3-2-17,3 0 5,3-3 12,5 0-28,3-3-11,4-2-34,5-1-23,4-1-89,2-2-117,4-1-198,-1-3-306,2 2-443,-1-1-981,0 1-1696,-1 1-4869,-3 0 8722,-6 1 0,-12 0 0,-7 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19.3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365 0 25926,'-18'95'274,"1"-12"-207,8-45-5,-1 1 11,2 1-6,-2-1 17,2-3-11,0 0 5,0-4-5,2-2-23,0-3-5,2-2-28,1-4 0,1-2 5,2-4-5,0-1-6,1-5 6,0-2 16,2-4 29,-1-1 0,1-1 5,0-2-34,1-3-16,2-4-11,1-3-6,2-4 5,0 0-27,0-3 5,-2 1-11,-1 0 11,-1 1 6,-2-1 0,-1 3-11,-1 0-1,-1 3-5,-1 2-22,-2 1-23,-2 4-45,-2 1-10,-2 1-1,-3 2 11,-2 1 45,-3 2 1,-3 1 21,-1 3 18,-1 1 5,0 1 28,1 1 0,1 2 0,0 1 5,1-1 6,1 2 12,1 0 10,1-1-16,2 2 17,2-2 5,3-1 11,4 0 23,2-1 6,2 0 21,2-2 12,3 0 23,3-2 10,5-1-27,4-2-12,4-1-61,5-2-17,5 0-28,4-3-73,4-1-134,0-2-274,0 0-578,-3 1-1926,-4 0-6593,-6 2 9578,-6 0 0,-9 1 0,-5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19.9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75 25668,'76'-22'207,"-11"3"-162,-46 16-11,0 0-40,2-1 23,1 1-6,2-1 0,3 1-16,2 0-35,1 0-32,2 0-63,0 1-61,-2 0-180,-1 2-234,-5 0-342,-3 0-578,-6 2-1174,-5 3-3906,-5 1-408,-3 1 7018,-3-1 0,1-3 0,-1-1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20.3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58 12393,'5'5'3355,"-1"0"-2134,-4-5 5153,0 0-5948,-1 7-28,4-6-57,0 6-50,6-7-67,2-2-28,2-1-39,3-2-27,3-2-2,2 0-49,3-2-12,2 1-22,2 0-23,3 0-11,1 2 1,2 0-18,1 1-11,0 1-61,-2 2-146,-2 0-281,-2 1-576,-4 3-1742,-5 3-6335,-4 1 9158,-6 2 0,-6-4 0,-1-1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25.6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 0 23209,'4'35'448,"-2"-5"-314,-5-17-22,-1 0-16,-1 1-7,1 0-27,-1 0-1,1-1-5,1 0-5,1 0-6,0 0-17,1 2-6,0-2 0,0 2-10,0-2 21,0 1-16,0-1 5,-1-1 1,0 0-6,0-2 11,-1-1-6,1-1-11,1-2-5,0 1 16,1-2 1,0-1 5,0 0-12,0-2 7,0 1-12,1-1 6,-1 1 16,2-1-10,-1 1-1,1 1-5,1-1 11,-1 1-11,2-1 0,0 1 5,0-1-11,0 1 28,0-1 1,0 0 4,0-1 18,1-2-23,2 0 12,0 0-18,1 0-5,2 0-11,1-2-6,2-1-11,3 0 11,0-2 1,2 0 4,2-1 1,-1 0-22,3-1 21,-2 0 2,1 0-7,0 0 11,0-1-16,-1 2 16,0 0-5,-2-1 11,-1 1-5,-1 0-12,-1 0 6,-1 1-6,-2 1 0,-1 1-5,-1 0-6,-3 2-28,0 0-6,-3 1-5,-2 0-6,0 0-17,-2 0-39,1 0-50,-1 1-90,0 1-129,-1 2-206,-1 0-365,-1 1-555,-2 2-1243,0 0-879,-1 0-4604,1 0 8222,0-1 0,2-3 0,2-1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26.1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123 1 21803,'-32'20'941,"5"-1"-717,23-8 17,1 2 11,0 0-6,-1 1-50,1 1-39,-1 1-50,1 2-18,-1 1 18,0 1-46,0 2 1,0 1-1,0 3 18,1 0-1,-1 4 6,1 0 6,0 1-45,0 0 27,1 0 1,2 0-11,-1-1 33,1-1-50,0 0-6,1-3 0,1-1-16,3-2 11,0-3-6,1-3 5,-1-2 18,0-3 22,0-2 16,-2-2 1,0 0-1,-1-1-5,0 0-28,0 1-16,-2 0-29,2 0-11,-2-1 11,2 0-17,-1 0-5,0-1-17,0 0-33,1-1-40,-1-1-101,2 0-123,-1 0-202,1-1-285,-2 0-509,0 0-1155,-1 1-1926,0-2-4174,0 2 8576,-1-4 0,1 2 0,-1-2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26.8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91 22509,'39'-6'650,"-3"0"-505,-16-1-27,1 0-12,2 0-16,1-1-23,0 1-17,1-2-27,-2 3-12,-1-2 0,-2 2 0,-2 1-11,-3 1-5,-1 2-12,-4 0-17,-1 2-27,-2 0-29,-2 0-67,-1 0-78,-1 0-101,0 1-190,-2 1-293,0 2-480,-1 1-1042,0 1-740,0 1-4810,-1-2 7891,-1 1 0,1-4 0,-1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27.3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85 10651,'-2'8'3926,"2"-1"-2889,0-7 4760,0 0-5433,1-8 17,2 6-17,3-6-11,2 7-45,1-1-28,2 1-28,1-3-17,1 2-28,1-2-39,2 0-39,1 1-34,2-1-27,0 1-35,0-2 6,1 2-22,-1-1 0,0 0 11,-1 0-11,1 1-6,-1-1 0,1 0 6,1 0-6,1 0-16,-1 0 5,1 1-34,-2-1-28,0 2-83,-3 1-102,-1 0-145,-4 1-151,-2 0-190,-2 1-338,-2 2-771,-2 1-1424,-1 2-5012,-2-1 8278,0 0 0,0-2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29.7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11402,'2'1'2498,"0"-1"3355,-2 0-5802,43 1-57,-25 0-100,34 0-186,-35 0-498,-2 0-1024,0 2-1149,-2 1-4649,-2-1 7612,-3 1 0,-5-2 0,-1-1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42.7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0 149 19182,'20'20'812,"-5"-2"-515,-12-6 22,-2 1-11,2 0-6,-3 1-39,1 1-16,-1 0-29,0 1-15,0-1-24,-1 2-22,0-1-45,-2 1-23,0-1-33,0 0-17,0 0-5,0 1-6,0-3-6,1 0-5,0-1 6,2-3-7,-1 0-4,1-3-1,-1 0 0,1-3-17,0 0 18,0-2 4,0-1 7,0 0 374,0 0-262,2-1 16,-1 0-39,1 0-17,0 0 0,0-2 6,-1-1-34,1 0-16,-2 0-1,2 1-11,-2-1 79,4-15-107,-2 9-11,3-13 0,-4 14 6,0 0 5,0-1-17,-1-1 6,1-1 0,-1-1 0,0 1 6,0 0-6,0-1 6,0-1-6,0 0 11,0 0 6,-1 0-6,0-1 6,0 1-1,0 0 1,-1 1 17,0 1 11,0 0-6,0 2 0,0 0 0,-1 2-11,2-1 0,-1 3 0,1-1-17,0 0-5,1 1 11,0-1-12,0 0 1,1-1 5,1-1 0,1-1-5,3 0 5,0-1 0,2 0-11,1 1 6,1 0 11,1 1-17,1 1 22,1 0-5,1 1 5,1 0 1,0 0 16,2 0-5,0 0-1,1-1 6,-1 2-27,0 0-1,0 0-11,-2 2 0,0 0-11,0 2-23,-1 0-16,0 3-79,0 1-112,-2 3-224,1 1-347,-1 2-566,-2 0-1629,-1 2 3007,-4 2 0,-2-7 0,-2 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43.6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286 328 20145,'26'-54'1484,"-6"9"-1098,-20 42-60,0-1-52,0 1-33,-2 0-39,1 1-12,-2 0-78,1 1-39,-1 0-39,1 0-29,-3 1 12,0 0-6,-2 2 6,-3 1 17,1 2-12,-2 1 6,0 2-11,-1 0-12,2 1 23,-1 1 6,1 1 22,-1 2 17,0 1-6,-1 0 11,-2 4 1,0 0-12,-1 2 0,1 1 0,1-1-27,1 0-1,2 0-6,0-2-5,3 1-5,1-1 22,1 0-23,2 1 12,0-1-6,2 1 0,1-1-12,0 0 1,0-1-6,3 1-5,1-3 16,4 1 12,2-1-6,1-1 11,3-2 17,2-1-11,3-1 11,2-2 11,2-1-28,2-2 6,3-1-11,2-3-6,2 0-6,2-2 6,1-2-5,-1-2-12,-1-2 6,-3 0-6,-2 0 0,-1-1 11,-3 1 12,-1-2 16,-1 1 1,-1-2 22,-1 0-22,-2 0-1,-1-2 6,-3 2-6,-3 0-5,-2 0-6,-2 0 1,-3-1-18,0 0 0,-1 0-10,-2-1-7,0-1 1,-1-1 5,-3-1 6,0 0-6,-3-1 0,0-1-5,-2-2-1,-1 0 7,-1-2-1,-2 0-6,-2 0-5,-1 1-5,-1-1-18,-1 3 23,0 1 0,-1 2-5,1 3 10,-1 1-10,1 3 16,0 1-5,0 0 5,0 2-6,2 0-5,0 1-11,3 0-6,1 1-27,3 1-68,2 0-73,2 2-79,1 0-122,1 0-152,1 2-319,-1 3-481,1 3-1289,1 3-1283,0 0-4469,0 0 8379,0-1 0,0-5 0,0-3 0</inkml:trace>
  <inkml:trace contextRef="#ctx0" brushRef="#br0" timeOffset="517">1 569 21304,'28'-23'959,"-1"5"-696,-9 15-6,2 1-10,0-1-6,2 1-17,2-2-23,2 1-27,1 0-34,2-1-28,2 1-34,3 0-16,2-1-23,0 1 6,2 0-12,-1-1-16,0 1-17,-2-2-17,-1 2-33,-2-1-101,-3 2-213,-5 0-336,-4 1-415,-7 1-565,-4 0-1104,-4 2-543,-3 2-4526,-4 0 7853,0 1 0,0-3 0,0-1 0</inkml:trace>
  <inkml:trace contextRef="#ctx0" brushRef="#br0" timeOffset="1483">264 44 18526,'-35'17'168,"7"-2"-129,25-11 17,1 0 18,0 0 27,1-1 44,0-1 18,1 0 49,0 0 40,1-2 45,1 1-22,1-1-29,2 0-73,1 0-44,1 0-11,1-1-6,2 0 0,0-2-6,1-1 23,1-1 11,-1-1 6,0 0 16,-1 1-28,0-1-15,-1 0-13,0 0 17,-2 1-27,1-1 21,-2 1 23,-2 0 0,0 1 34,-2-1-1,-1 2-21,-1-1-40,0 1-28,0 1-23,-2-1-27,-1 1-6,-3 1-17,-2 1-11,0 0 0,-1 0 11,0 1-11,-1 1 0,1 2 0,1 0-17,0 1 23,2 0-6,1 0 11,1 0-16,1 0-1,1-2-5,0 1 11,1 0 0,0 0-6,1 0 1,0-1 5,0 0 5,1 0 1,1 0 16,1-1 1,2 0 5,0 0 11,1-1 0,1-1 0,0 0-11,0-2 6,0 0 5,0-2 11,-2 0 18,0 0-7,-2 1 1,1-1 11,-3 0 11,0 0 16,-1-1 7,0 0 5,-1 1-11,-1-2-6,-2 2-22,-1 0-29,-2 1-32,-1 1-7,-1 2-22,1 0-11,0 1-28,1 3-78,3 2-146,2 3-370,1 4-1114,4 2-5243,2 2-1960,3-1 8967,2-1 0,-5-7 0,-2-4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47.9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0 111 17428,'43'-20'1025,"-5"3"-711,-22 11 0,1-2 17,2 1-7,2-1-27,1 0-34,1 1-39,2-1-39,0 1-45,0 2-56,0 0-34,-3 2-27,-1 2-23,-2 0 11,-3 1 11,-2 3 6,-3 0 28,-1 3 34,-3 2 44,-2 0 57,-3 3 22,-1 2 5,-2 2-27,-3 2-62,-3 3-17,-5 1-39,-1 2-23,-3 1-5,0 1-28,-2 2-12,0 0 1,-2 1 5,1 1 12,0-2-12,-1 1-11,3-1 5,1-2 7,2 0 16,1-3 0,3-1-12,1-1-10,3-1 0,1-2 38,3-2-10,2-3 33,0-1 34,4-3 5,1-1 51,3-2 0,4-2 0,2 0-28,4-3-40,4 0-5,2-2-5,3-1-12,1-2-22,2-1-6,-2 0-6,1 0 23,-1-1-22,-1 1 0,-1-1-18,1 0-21,-3 0 22,-1 1-1,-3 0-4,-4 1-35,-2 1 6,-4 1-33,-4 2-101,-1 0-62,-4 1-582,0 0-84,-3 2-1390,-3 3-4055,-4 5-1523,-2 1 7847,-1 1 0,5-6 0,3-2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48.7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307 330 20252,'10'-68'1377,"-2"13"-1035,-10 50-73,0 2-50,0-1-79,-1 2-51,0 0-55,0 2-23,-3 0 17,-1 1 39,-3 2-16,-2 3 16,-2 2 0,-1 2 6,1 0 22,-1 2 17,1 1 11,-1 0-28,2 1 23,-1 1-6,1 0-34,0 1 1,1 1-29,2 0-11,0 1 6,1 1 6,2 1-1,-1 1 0,3-1-5,-1 1 6,1 0-1,1 0-5,1-1 0,1 0-17,1 0 11,1-2-11,0-1 0,2 0 11,1-2-28,2 0 6,4-2 11,0 0-6,5-1 12,-1-1 0,4 0-6,1-3 5,2 0 12,2-3 17,2-1-29,1-3-5,-1 0-17,0-2-5,-1-2 22,-2 0 0,-1-4 0,0 1 6,-3-3-12,1 1 0,-1-2 6,-2 0 12,1 0-1,-3-3 6,0 0-1,-2-2-4,0 0-12,-2-1-5,0-1-1,-1-1 0,-2 0 1,0 0 22,-2-1-23,0 1 0,-3 0 1,1 0 5,-2 1-6,-2 0 1,-2 1-7,-3 0-10,-2 0 11,-1 2 5,-2 1-16,-1 0 5,0 1-11,-1-1 11,2 1 6,-1 0-6,2 0-5,1 1-17,2-1 5,0 1-5,1 1 11,2 0-11,1 3-51,2 0-72,0 4-46,2 0-61,-1 3-61,1 2-135,-1 3-319,-1 3-499,0 2-1243,-2 3-1126,0 2-4778,-2 0 8402,2-2 0,1-7 0,1-2 0</inkml:trace>
  <inkml:trace contextRef="#ctx0" brushRef="#br0" timeOffset="432">0 571 20072,'87'-46'1899,"-16"7"-1490,-56 34-62,-1 0-100,1 2-68,0-1-50,1 2-56,-1 1-45,0 0-23,0 1-22,-1 0-44,-1 0-34,-1 1-101,-2 2-124,0 0-167,-3 2-286,0 1-426,-3 0-913,-1 1-806,-1-1-4929,-1 0 7847,-1-2 0,0-1 0,0-2 0</inkml:trace>
  <inkml:trace contextRef="#ctx0" brushRef="#br0" timeOffset="1155">307 45 15104,'-27'-4'1003,"5"1"-622,20 8-17,1 0-51,-2 1-16,1 0-67,0 0-62,0 0-17,0-1-39,1 0 5,1 0 35,0-1 55,0-1 46,1 1 32,1-2 6,2 0-27,2-2-57,0 0-39,0 0-23,2 0-33,-2-1 17,0-1 6,0-2-12,-1 0-6,-1 0-33,-1-1-11,0 0-11,-1-1 10,0-1-16,0 1 23,-1-1 5,0 0-17,-1 1 17,0 1-6,0-1 1,0 2-12,0-1-5,-1 1-12,1 0-22,-2 1 6,1 0-18,-1 1-4,1 1-7,-1 1 1,1 0-17,-1 0 16,0 0 6,-2 0-5,1 1 28,-2 1-18,0 2-4,0 0-12,2-1-6,1 0 6,2 0 6,0-1-1,0 0-10,0 0-18,0 0-117,2 0-498,2 1-1838,1 2-5343,0 0 7819,0-1 0,-3-1 0,0-2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52.4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78 65 19305,'-14'6'263,"4"0"-151,9 1 34,1-2 22,2 2 0,0-1 11,3-1-5,1 0-18,1-1-10,1-3-17,1 1-12,0-2-21,0 0-18,0-2-28,0 0-10,1-3-24,0-2 18,2 0 5,-3-2 23,1 1 44,-2-2-22,-1 0 23,-3 0-7,-1 0-16,-1 0-16,-2 2-7,-2 0-21,-2 3-23,-3 0 17,-3 3-34,-2 1 16,-3 1 24,-3 0-1,-1 1 45,0 1 17,0 1 22,1 0 11,2 0-11,3 0-33,2 0-40,3 1-27,2-1-29,3 1-16,1 1-40,2 0 12,1 2-51,2 1-106,4 1-196,3 0-410,2-1-1108,4 1-1557,1 0-4695,0 0 8173,-2-3 0,-7-2 0,-3-2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53.8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84 21293,'78'-41'1014,"-10"7"-711,-41 32-29,1-1-33,1 1-62,-2 2-33,-1-1-45,-4 1-6,-2 1-17,-4 2-22,-1 1-5,-4 3-12,-1 1 22,-1 2-10,-4 2 5,0 1 11,-2 2-17,-2 2 23,-1 0-11,-3 3-12,-1 0-16,-5 2-6,-1 1 5,-3 2 1,-2 1-6,-3 3-6,-3 1-10,-2 1-1,-4 0 22,1-1-16,-3 0 6,1-1-7,0-1-16,1-1 34,2-1-12,2-1 1,3-1-6,3-3-6,3-2 6,4-3-6,3-4 11,3-2 1,2-3 21,2-2 18,2-1 39,1-2-6,3 0-5,3-2-18,2 0-38,3 0 33,3 0 1,1-1 5,3-1 0,2-3-1,2 0 12,3 0 6,2-2 5,2 1-28,3-1-33,0 0 0,0 1-12,-1 0 0,-1 1 1,-2 1-34,-4 1-12,-3 1-10,-5 2-46,-4 0-55,-4 0-118,-4 2-85,-2 1-150,-3 2-230,-1 3-392,-3 0-1338,-2 2-4824,-2 0 7271,-1-1 0,4-5 0,1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52.9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57 185 21495,'-33'-39'498,"10"4"-335,36 26 11,3-1-1,2-1-27,1 1-28,2 0-18,0 0-32,1 0-1,1 1-22,1 1-29,1 1 1,0 1-34,0 1-11,-1 2-33,-2 1-79,-1 2-140,-2 0-231,-3 2-289,-4 2-466,-2 3-1042,-3 1-683,-4 1-4788,-1 1 7779,-2-1 0,0-4 0,0-2 0</inkml:trace>
  <inkml:trace contextRef="#ctx0" brushRef="#br0" timeOffset="283">57 339 10455,'3'3'3574,"-2"0"-2051,-1-3 5002,0 0-6412,73-19-729,-45 12 666,57-14-27,-62 18 156,-1 1-191,-1 0-44,-2 2-44,-2 0-80,-3 0-123,-1 0 320,-3 2-784,0-1-493,0 2-829,0-1-505,-1 0-4480,0 1 7074,-3-2 0,-3 0 0,-2-1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51.2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238 152 18716,'28'-84'774,"-7"17"-600,-25 67 10,-3 0 35,-2 3 50,-3 2-6,-1 4-28,-2 2-34,-3 1-27,1 3-28,-2 1-1,1 1-5,0 2-17,2 0-11,1 0-11,1 1 6,1-1-11,2 2 4,0-1-16,2 3-11,0 0 11,0 1-11,1 2 11,1 0 0,1 0-6,1-1 1,3 0-12,0 0 6,2-2-23,3 0-5,1-1-6,5 0 0,2-2 6,3 0 6,3-2-1,1-1-5,3-2 11,1 0-17,3-4 6,0-1-17,2-3 5,1-4 12,0-2-6,2-2 29,1-3-40,0-3-12,0-3 1,0-2 17,-3-2 16,0-2 1,-3 0-1,-3-1-22,-3 0 6,-2-1 5,-3-1 17,-3 0-34,-2-1-5,-2 0 5,-3-2 1,-2 0 27,-1-3-22,-2 0 0,-4-1-5,-3 0-12,-5 1 17,-2-1-11,-4 2-6,0 1 6,-3 1-1,-1 2 12,-1 1-5,0 0-6,0 1 5,1 1 0,1 1 6,0 3 17,2 1-6,2 2-11,3 1 6,2 2 0,3 0-12,3 2 12,2-1-40,2 3-28,1-1-16,2 1-28,2 1-6,1 0-51,4 1-100,4 0-146,0 0-229,3 4-342,-1 3-673,0 4-1506,-1 4-5164,-1 1 8295,-2-1 0,-5-6 0,-1-4 0</inkml:trace>
  <inkml:trace contextRef="#ctx0" brushRef="#br0" timeOffset="494">63 459 22212,'19'-20'745,"-1"4"-487,-4 14-23,2-2-17,2 0-55,2-1-12,1-1-17,2-2-22,1 0-22,2-1-23,2 1-45,1-2-5,1 2-6,-1 0-22,0 2-34,-2 1-95,-2 2-162,-3 0-286,-3 2-398,-4 1-762,-5 1-1506,-4 1-5097,-3 2 8351,-3 1 0,0-2 0,0-1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57.7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98 23607,'55'-27'29,"0"0"1,-4 2 0,-9 8-24,-20 16-6,-1 1-39,-1 2-12,-1 1-72,-2 3-135,-1 0-201,-1 2-331,-2 0-493,-3 2-1036,-2 1-884,-3 1-4784,-3 0 7987,-2-1 0,0-5 0,0-3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57.9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 14941,'5'4'4415,"-2"-1"-3587,-3-3 1251,0 0-2141,67-12-487,-40 9 230,53-8-415,-58 13-819,1 2-1555,0 0-5026,-2-1 8134,-3 0 0,-9-3 0,-3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28.3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90 1093 16857,'29'-7'1725,"-4"-1"-1237,-14-2-62,-1-2-51,1 0-95,0-2-39,3-1-57,1-2-27,2-1-23,2-2 1,-1-2-18,2-1-16,0-1 0,0-2-11,0-1-1,-1 0-10,1 0-23,-2 0-6,0 1-11,-1 0 12,-1 2-7,-1-1-10,-1 1 0,-1 0 5,1-1 11,-1 0 17,0-1 7,1 1-1,-1-1-12,0 1 1,-1 0 11,0 0 0,-1 0 11,0 0 0,0-1-23,-3 1-10,0-1-1,-2 0-5,0 0 0,-1 1 5,0 1-16,-1 3 5,-2 2-11,1 2-6,-2 3 17,0 2 1,0 0-7,-1 3 1,0 1-12,0 0-5,0 1-6,-2 1 0,1 1 1,-2 0-7,1 1 1,-1-1 5,1 1-11,0 0 6,-1 0-1,2 1-16,0 0 17,0 0-12,0 1-5,0 0-28,0 2-17,0 0-56,1 0-51,-2 0 1,1 0 27,0 0 51,0 2 62,-1 1 28,-1 2-12,0 2 0,-1 1 1,-1 2-12,-1 1 6,1 2 0,-1 1-1,0 2 1,0 0 6,0 1-1,1 1 0,-1 0 12,2 1 0,1 0-1,1 1 6,1-1 6,0 0-6,0-1-5,1 2 5,0-1 0,0 1-11,0 0 6,0 1 0,0-1-6,0 2 11,0 0-6,0 0-5,0 1 6,0 0 5,0 1-11,1-1 6,0 2-6,0-2-11,1 1 22,-1-1 0,1 1 11,-1-2 1,0 1-18,1-1 12,-1-1 0,1-1 22,-1 0 0,0 0 6,-1-1-6,1 1-16,-1-2 5,1-1-6,-1-1 6,0 0-22,0-3 27,0 0 12,-1-1 0,0-1 39,-1-2-45,0-1 6,-1 0-6,0-1-5,-1-1 5,0 0-17,0-1 1,-1 2-12,0-1-11,-1 1 6,1 1 5,-3 1-22,1 0 22,-3 2 0,1 0-5,-3-1 16,2 1-11,0 0 12,0-3-1,2 1 34,0-3 0,1 0 11,-1-1 6,2-1-34,0 0 51,0-1-1,0-1-5,0 1 12,-1-2-35,0 0-10,-1-1-12,1 0 0,-3-1-22,0-2-12,0-2 1,0 0 0,-1-2-18,1 0-16,-2-1 0,2-2-44,-2 0 21,1-3 1,-1 2-6,0-1-23,-2 0-55,1 1 5,-1-2 6,0 1 39,1 0 6,-2 0-1,0-1 12,0 0 5,-2 1 40,1 2 22,-1-1-6,1 1 1,1 1 10,0 0 7,3 2 4,0 1-4,4 0 16,1 2 5,2 1-5,3 0 34,-1 1-40,3 2-16,-1-2-17,1 2-29,0-1 12,0 0 17,1 0 22,2-2 17,3 0 17,2-2 0,3-1 11,4-1-6,2 0-16,2-1-12,2 1-10,0 0-7,1 2-22,-1 0 6,0 3-28,0 0-28,-1 2-56,0 0-163,-1 1-224,-1 3-375,-3 3-812,-2 2-1204,-3 2-3641,-3 1 6542,-2-1 0,-3-5 0,-1-2 0</inkml:trace>
  <inkml:trace contextRef="#ctx0" brushRef="#br0" timeOffset="765">900 1006 23293,'8'-51'465,"-2"10"-348,-7 39-66,-1 1-57,-1 0-61,-3 0-28,0 1-17,-3 0 17,-1 3 27,-2 1 18,-3 5 22,-1 2 0,-1 2-6,2 2 1,-1 0 5,2 1-11,0 0 5,2-1 6,2 0-6,3 0 12,1-1 5,2-1 0,2-1-5,2-1 5,0 0 6,0-2 0,2 0 22,2-2 0,1-1 17,1-1-5,0-1 10,0-1 18,1 0-1,-1-1 34,2-1 11,-1-1 12,0 0 5,0-1-23,1-2-10,0-3-7,0-1-10,0-2 0,1-2-1,-3 1-16,1-1-28,-2 1-17,0 0 5,0 0 1,-1 0 5,0 0 28,-1 2-16,0 1-12,-2 0 0,1 2-5,-1 0-17,-1 2-6,0 1-34,0 1-861,0 0 805,0 4 57,0-1 55,0 3-5,1-1 6,0 3 0,2 0 5,1 1-11,1 1-11,1 0-6,1 1-73,0 0-67,1 0-201,0 0-309,1 0-481,1-1-858,0 0-900,0-3-4460,-2-1 7366,0-1 0,-5-2 0,-1-1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56.4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251 348 13676,'-7'31'1478,"-1"-1"-1046,-3-14-90,-1 2-85,0 1-89,0 3-56,-1 1-45,-1 0-39,0 2 6,0 0-23,0 0 6,1-1 0,1 0 0,2-2-1,0-1 18,2-2 16,0-2-10,2-1 27,0-4 17,1-2 101,2-2 55,-1-4 18,2-1-28,0-2-96,0-1-50,1 0-45,-1 0-16,0 0-1,-1 0 12,1 0-6,-1 0 16,1 0 12,-1 0 0,1-1 23,-1 1-12,1-3 0,0 0-28,1-1-22,1-1-6,0-3-16,0-2 16,0-1-5,3-2-6,2-3 11,2-1-17,1-1 23,0-2-6,1-1 0,1 0 6,2-3-6,1 0 1,2-1-7,0 0 1,2-2-1,-1 0 1,1-1-6,-2-1 22,2 0 12,-1 2 45,-1-1 50,0 2 61,1 0 57,-2 3 10,1 1 23,0 1-22,1 0-6,0 0-34,2 0-33,1 1-28,1-1-17,1 3 0,1 0-11,1 2 11,-1 2-34,-2 2-22,0 2-34,-2 4-27,-4 2-1,-2 2-11,-3 2 17,-2 4 6,-1 1 28,-2 6 11,-2 4 0,-1 3-6,-2 4-28,-2 3-11,-3 2 0,-4 3-11,-2 0 0,-1 3-17,-2-1 0,0 3 0,-2 2 6,0 2 5,0 2-435,0 4 413,0 2 5,0 3-11,1 3 28,1 1 1,1 1-24,2-1 7,3-3-1,3-2 12,4-3-204,1-4 198,3-2-6,2-2 6,3-6 17,2-4 5,3-7 17,0-5 6,2-5 444,0-4-383,2-4 207,0-2-207,2-3-10,0-3-18,2-4 0,0-3 1,-2-1-12,0-1 0,-2-1-11,-2-2 0,-1 0-11,0-2-11,-1 0-6,0-2-12,1-1-4,-2 0 4,1-2 12,-1-2-5,-1 1 5,-1-3-6,-1 0 6,0 0 23,-1-2-29,-1 0 17,0 0 6,0-1-23,0-1 18,2-1-24,-1-1-4,1-1-1,-1-1-6,2-1 7,1-1-7,0 1 1,2 0-6,1 2 0,1 1-6,3 2 12,1 1-23,2 2 0,2 0-5,1 2-1,0 2 12,1 2-17,0 3-22,0 3-62,-1 3-90,-2 4-207,-2 2-319,-1 5-499,-3 1-1052,-1 2-863,-4 4-4941,-2 0 8083,-4 4 0,-2-4 0,-1-1 0</inkml:trace>
  <inkml:trace contextRef="#ctx0" brushRef="#br0" timeOffset="841">952 829 22201,'-28'-10'291,"5"5"-179,22 21 0,-2 2-5,1 1-12,-1 3 0,0 0-22,0 2-23,0 0 1,-1 2-7,-1 0-21,0 0 5,-1 0-6,-1-1-22,-1-1 17,0-2-6,0-1-5,0-2-1,1-2-5,1-1 0,1-2-5,1-1 5,2-4-28,1-1 5,1-3 7,0-1 4,1-1-10,2-1 11,1 0-6,1 0-17,1-1 18,2-1-18,0 0-28,1 0-38,2 0-52,-1-1-55,1-1-78,-1-1-69,0 0-88,0-1-79,-1 0-67,0 0-28,-1 0-28,-3 0-57,0 0-72,-1 0 6,-2 0 34,0-1 161,-2-1 180,0 0 134,0-1 157,0 1 79,0-1 134,-3 1 162,0-1 125,-1 0 138,-1-1 107,1 2 17,-1 0 5,1 1-38,0 0-90,1 1-107,1 0-89,1 1-90,1-1-62,0 1-28,1 0-27,3-1 27,1 0 6,2 0 39,0-1 29,2 1 10,0 0 12,2 0-50,1 0-24,0 1-44,2 0-28,0 1-28,1 1 0,0 1-22,1 0-17,0 2-6,-1 1-17,-1 3-5,0 2 6,-2 0-7,-1 0 1,0 1-6,-3-1-5,0 0 5,-4 0 34,-1 1 17,-1-1 10,-1 1 1,-5 0 0,0 0-28,-6 0-6,-2 2 0,-3 0-28,-1 1 1,-3-2-1,-1 1-11,-2-1 11,-2 2 0,-1-2 0,-1 0 6,0-1 11,1-1-5,0-2-23,3-3 11,3-1-22,2-1-17,6-2-56,2-1-84,5-2-140,2-3-196,2 1-242,3-1-368,1 0-723,5 2-913,2 0-3815,-1 1 6565,-1 1 0,-4 2 0,-2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4:59.5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0 129 18414,'21'-35'1121,"-3"6"-763,-8 25 1,2-1-23,3 0-17,4-1-17,2 1-39,2-2-22,4 1-39,0-1-23,1 1-27,0 1-23,0 2-12,-2 0-27,-1 1-17,-2 2-29,-2 1-4,-1 2-29,-3 3 17,-2 2-6,-1 1 12,-3 3 16,-2 1 12,-3 3 16,-3 2 1,-1 2-18,-6 3-27,-2 2-6,-6 1-11,-4 4 11,-3 0-6,-4 2 6,-3 2-28,-2 1-410,-2 2 398,-1 0-10,0 3 33,-1 0 12,2 0-23,0 0-12,3-1 12,3-2 12,4-2-12,5-4-6,3-3-5,5-3-6,3-4 17,2-3 28,4-4 399,3-4-354,4-4 61,3-2 23,4-3 17,3-1-6,2-3-34,1 0-16,2-5-12,0 1 12,2-1-34,0 1-6,-1-1-5,1 0-17,0 0 0,0-1-11,0 1-23,0 1-33,-3 0 0,-1 1-12,-4 2-27,-3 1-34,-4 0-50,-4 2-40,-2 0-89,-3 1-622,-2 0-5,-4 1-730,0 2-1651,-6 3-5197,2 2 8468,1 0 0,3-4 0,1-1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00.8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0 925 22184,'52'-41'319,"-6"7"-246,-26 22 0,2 2 0,1-1 0,2 0-17,0-1 0,0 1-17,-1-2 17,-1 1-6,-1-2-11,-1 1 1,-1-2-7,0 0 1,-2-1-6,0-3 5,-1 0-16,-1-2 22,-1-2 1,0 0 10,-1-1-16,0 0-40,-1-2-5,0 1-17,-1-2 11,0-1-17,-1-1 18,0 0-12,-2 1 11,-2 0 0,-1 2 0,-2 0 17,-1 2-11,-1 1 5,-1 1 6,0 1 6,0 1-6,-1 1 11,0 1-11,0 3-11,-2-1 28,1 2 0,-4 2-6,2 0 0,-1 2 6,0 2-6,1 0-11,-1 2 6,1 0-29,-1 3-10,1 1-7,-1 2 1,0 0 6,0 1 16,-1 2 11,0 3-16,-1 0 22,1 2-11,0-1-1,1 0 7,0 0-1,0 1 12,0 0-1,-2 1 12,0 1-22,-1 0 5,-2 0 0,-1 2-6,-1 1 12,-1 0-1,-1 2-10,0 1 16,2 1 11,1 1 1,2 1-1,3 0-5,1 2 5,3 0 1,0 0-1,3 1 6,1-1-22,3 0-1,0 0-5,1 0 0,-1 0 11,0 1-11,-1-1-22,0 0 11,0 0 22,-1-2 17,1 1 34,-1-1 10,1 1-27,0 0-11,1 0 5,-1 0-17,1-1-5,-2 1-6,0-1-5,0 0-23,-1 0 40,-2-1-1,1-1 12,-2 0 33,0-1-17,-3 1 1,-1-1-12,-2 1 0,-2 0-11,0-1-6,0 2 1,-1-1-12,1 1 6,0 0-6,1 0-11,0-2-17,0-1 17,0-2 6,0-2 5,1-1 28,-1-1-28,2-2 12,-2 0-6,0-1 11,-1-1-12,1 0 7,0-1-6,1-1-23,0 0 28,0-2-5,0 0-6,1-1-11,-1 0-5,0-1-6,1-1-34,-1-2-6,-1-1-44,-1-1-28,-3-1 0,-1 0 0,-2-1 22,-1 1-11,-2-1 0,1 0-23,-1-1 7,2 0 27,-2-1 28,2-1 11,1 0 6,0-1 12,3 1 4,0 0 24,2-1 10,2 1 12,1 0-6,3 0 16,0 1-4,1 0-1,2 1 11,-1 0-22,1 1 11,-1 1 12,1 1-6,-1 1-6,0 1 11,0 1-11,1 1-5,-2-1 16,2 1 1,-1 0-12,1 0-5,0 1 5,0 0-34,0 0 40,2 1-6,0-1 12,2 1-6,2-2 22,1 2 11,1-2 17,1 0-16,1 0 5,0-1 17,0 0 5,0 0 28,0 0 6,1-1 6,0 0-34,0 0-22,0 0-18,0 1-27,-1 1 0,0 1-11,0 1-12,-1 0-28,-1 2-27,0 3-74,-1 2-150,-1 2-303,-1 1-735,-1 2-1948,-2 1-5315,-1 0 8586,-1-2 0,0-6 0,0-1 0</inkml:trace>
  <inkml:trace contextRef="#ctx0" brushRef="#br0" timeOffset="600">766 837 22873,'12'-30'213,"-2"6"-84,-8 25 5,0 0 6,0 2-6,1 1-5,-1 0-6,1 3 1,-2 2-18,1 1-5,-2 3-6,0 1-11,0 2 0,0 1-22,0 1 10,0 2 1,0 1-6,0 0-11,0 0-16,0 0-18,0-2-5,0-1 11,0-1-17,0 0 6,0-2-6,0 1-11,0-2 6,0-1-1,0 0-5,0-1 0,1 1-5,0-3-12,0 0 6,1-1-23,1-1-22,-1-2-28,1 0-62,0-1-10,0-2-40,1 1-40,-1-2-66,0 0-79,1-2-128,-1 0-152,1 0-236,0-2-436,0-1-734,1-4-616,-1 1-297,0-1-3483,-2 0 6463,1 3 0,-2 0 0,0 3 0</inkml:trace>
  <inkml:trace contextRef="#ctx0" brushRef="#br0" timeOffset="919">810 1078 7699,'5'4'3445,"-2"-1"-2033,-3-3 5522,0 0-6598,12-15-34,-4 11-38,11-11-7,-8 15-16,1 0 0,1 0-6,1 0-39,0 2-45,1 1-28,0 3-39,-1 1 11,-1 0-5,-1 2-11,-2 1 11,0 0-6,-3 0-6,0 0-11,-1 0-16,-1 0-1,-1-1 12,0 0 22,-2-1 22,-1-2 1,0 0-7,-2-1 1,-4 1-56,-2 1-23,-6 0-5,-4-1-45,-3 1 17,-3-1-11,-2-1-46,-1-1-49,-1-1-158,2-1-201,-1 1-336,4-1-695,2 2-1349,3-1-3070,4 2 515,3-1 5411,3 0 0,4-2 0,1-1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04.3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 19904,'52'-3'98,"0"1"0,35-3-5964,-62 4 8809,-2 1-1190,1 0-656,-1 0-313,-2 0-255,-1 2 1498,-4-1-1571,-4 2 0,-6-2 1,-3 0-1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04.58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80 26092,'48'-22'1646,"0"1"0,35-14-694,-53 34-1828,-1 0 273,-2 2 24,-1 3-43,-4 2-131,-4 2 507,-5 0 0,-6-3 1,-3-3-1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03.536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168 189 15564,'20'-17'716,"-4"5"-335,-14 20 28,-1 0-11,-1 4-34,0 0-73,-2 3-39,-2 2-51,-3 2-44,-2 3-27,-2-1-46,-1 1-28,-2-1-17,0 0-22,-1-2-17,0 0 11,0-1 0,1-1 0,0-1 6,1-2-6,2-1 6,1-3 28,1-3 61,2-1 51,3-2 39,0-2-11,2-2-56,1 0-73,1 0-39,0-2-12,0-2-5,2-2 23,2-1-7,2-1 1,2-2 6,1-2-9807,1-1 11951,2-2 6,0-2-93,1-1 1,1-1 10,0-3-127,0-1-30,0-3-2240,-1 0-173,-1-2-19,-1 1-13,0 0 50,0 2-56,0 2 277,0 0 54,1 3 255,1 1 262,1 3 178,-1 2 249,2 1 94,-1 1 161,0 3-8,-2 1 33,-1 3 126,-2 2-190,-1 1-577,-3 2-294,0 3-1468,-1 1-754,-1 6-309,-2 2 264,0 4-125,-1 3 145,-1 4 523,-2 3 205,-1 3 1435,0 3 619,-3 1 241,2 3-391,-2 1-74,0 0-72,0 1-102,-1-1-21,1-1-140,0 0-16,2 1-148,1 1 9,1 1-143,2 2-74,-1 1-22,2-1-81,0 1 27,0-4 51,0-2 72,0-2 64,2-4-20,-1-1 88,1-3-122,1-3 58,0-3-150,0-6-76,1-3-213,-1-5-96,0-3 685,1-2 773,0-3 1467,1-4-589,2-5-122,2-4-13,1-4 72,1-1 136,-1-3-732,0 0-845,0-1-1333,-1-2 463,1-1 343,-1-3-10,1-2 179,1-3-95,1-2 161,1-3 24,0-2 29,1-1 146,1 0-68,1 1 140,0 3-3,0 1 86,-1 4 32,1-1 37,0 3 1,0-1 18,1 2 25,-1 2-13,0 1 2,-1 3 9547,0 3-9543,-2 2-287,-1 3-1480,-2 3-351,0 3-57,-1 2-89,-2 3-103,-3 2 1834,0 2-135,-1 1-252,-1 1-370,-1 3-755,0 1-1188,-1 4-3630,0 0 6576,0 1 0,0-5 0,0-1 0</inkml:trace>
  <inkml:trace contextRef="#ctx0" brushRef="#br1" timeOffset="501">803 715 25291,'-64'39'3199,"9"-6"-2106,42-24-757,-1-1 67,2 0-234,1-1-21,0 0-8,3-1 446,0-1-657,4 0-636,2-1-96,1 0-921,2 1-778,3-2 284,4 1 525,3-1 613,3 0-50,3 0 608,2 1 224,0 1 692,1 0 794,0 3-437,-1-1-606,-2 1-531,-1 0-110,-3-1-104,-2 0-101,-1 0-2,-3-1-78,-3-2-84,-2-1-435,-1 0 558,-4 1 1905,-3 0 499,-5 1 280,-4 1-41,-2 0 46,-3-1 72,-1 0 516,0 0-530,-1 0-1844,1-1-423,2 0-173,2 0 204,3 1 202,4-2 233,5 1 121,2-2-163,3-1-569,2 1 1,-1-2 0,1 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06.2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67 16040,'59'-19'1338,"-7"4"-884,-36 14 38,1-2-21,1 0-17,0-1-23,0 0-83,-1 1-29,0-1-51,-1 1-60,0 1-52,-1-1-38,0 2-40,-2 0-22,0 1-16,-1 0-18,-1 0 0,0 1 12,-1 1-6,0 2-6,-1 1-5,0 1-6,-1 3 23,-1-1 16,-3 4 18,0-1-1,-2 2 0,-1 1 23,-1 0-18,0 1 1,-2 2-6,-2 0-27,-2 3 4,-3 0-4,-1 2-23,-2 1 17,-2 0-17,-2 1-6,0 1 6,-1 0 5,-1 0 6,0 1-11,0 0-6,2-1 6,0 1-28,2 0 22,0-1 6,2-1-23,-1 0 12,2-2-1,1-1-5,1-1-17,3-1 12,1-3 16,2-3 6,2-3 22,1-1 23,0-3-1,2-1 12,0-2 28,3-1 0,-1 0 5,1-1 28,-1 0-22,2-1 12,-1 0-18,1-1-28,-1 0-10,1-1-7,0 1-10,0-1-18,1 0 12,0 1-23,1-2-10,2 0 4,1-1 1,2-1-6,0 0 1,2 0-24,-1 0-32,0 2-40,-1 0-51,0 2-89,-1 1-162,1 0-197,-1 0-280,0 0-587,-1 2-1261,0 1-1775,-1 1-2600,-3-1 7086,-1 0 0,-3-1 0,-1-1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07.3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0 928 20039,'54'-16'403,"-1"0"0,38-12-213,-64 15-44,-1 0 5,1-3-28,0 2 6,-2-1-11,1-1-12,-2 0 1,1-3-23,-1 1-6,-1-4 7,1 0 10,-1-2 0,1 0 6,-1-1-45,1-1-6,-1-1-27,1 0-29,-3-1 17,1-2-5,-2-1-6,-2 0 11,1 0 0,-3 1-22,-2 0-17,-1 0 17,-2 1-11,-1 0 10,0 0 1,-2 2-6,-1 0-11,-1 3 6,-3 2 5,-1 2 0,-1 2 12,-1 4-1,-1 1-5,-1 2-11,-1 3-1,-1 1-16,0 2 0,-1 2 28,0 1-23,1 1 23,-1 0 0,0 2-6,0 2-6,-2 1 12,-1 3 6,0 1-7,-2 0 1,2 1 6,-1 1-24,1 1 1,1 0 28,1 0-6,0 1 12,1 1 16,1 1-22,0 0 6,1 0-12,1 1-11,-1 0-11,1 1 28,-1 0 0,2 0-5,0 1 10,0 0-10,0 2 5,0 0 5,1 1 7,0 1 4,0 0 1,2 2 6,1 0-11,4 0 10,1 1 0,2-1 1,0 1-12,0-2-5,-1 1-1,0-2-10,-1 1 27,-1-2-5,-3 0 11,0 0 22,-2 0 34,0 0 6,-2-1 11,0-1-12,0 0-22,0 0-5,0-1-6,-1 1 0,-1-1-28,-2 2-34,-2-1-38,-1 0 10,-1-2 6,-1-1 17,-1-1 16,0-2 1,0-1 11,0-2-12,1-1 18,0 0-12,0-3 6,1 0-6,-1-1 6,0 1-12,1-2-38,-1 2 22,1-2-12,0 1 12,-1-1-17,1 0 11,0-1-28,-1-1-16,-1 0 27,0-1-33,-2 0-11,0 0-23,-1 0-28,0-1-5,-1-2-35,0-2-16,-1 0-45,0-2-38,0-1-12,1-1 11,0-1 17,0 0 45,1 0 89,1 0 34,0 0 45,0-1 5,1 1-22,0-1 12,0 1-1,2 1 17,0 1 17,1-1-1,0 2 18,1-1-12,0 1 6,0 0 0,1 0 6,0 0 0,1 1 10,0 0 1,0 1 0,1 1 22,-2 0-16,2 2-7,-1 1-10,1 0-17,-1 1 0,0 1-1,-1 0 7,1 1-12,0 2-5,2-2-6,0 1-12,1 0 1,0-1 17,2 0 27,0-1 85,0-1-17,2 0 0,1 0-1,2 0-21,3-1 5,1-1-11,2 0-12,0-1-5,2 0 0,2 0 0,2 0 23,0 0 21,3-2 24,0 0 27,2 0 39,1-1 40,1 0 5,-1-1-34,1 1-44,-2 0-67,0 2-51,-2 0-39,-2 1-45,-1 1-95,-1 1-117,-2 0-242,-2 1-553,-4 2-1189,-1 1-840,-3 3-4732,-2 0 7841,-1 1 0,-1-4 0,0-1 0</inkml:trace>
  <inkml:trace contextRef="#ctx0" brushRef="#br0" timeOffset="839">1183 796 20347,'-40'-11'627,"5"2"-442,23 12-45,-1-1 5,-1 4-27,0-1-23,0 2-33,-1 0-6,0 1-17,-1-1 0,1 1 17,1-1-22,2 0-46,0 0-21,4-2-12,0 1 17,3 0 17,2-2 16,0 1-10,2-1 10,1 1 29,0-2 11,4 1 28,1-1-40,4-1 23,2 1 1,1 0-18,4 1 6,0 0-23,1 1 6,1 1 17,-1 1 34,0 0 10,0 1 12,-2 0-34,1 2 23,-3 0-17,-1 1-6,-1 1 6,-2-1-17,-3 0 16,-1 1 1,-2 0 22,-2 0-16,-3 1-6,-3 0-1,-4-1-10,-3 0-6,-4-2-28,0 0 0,-4 0-22,0-1-6,-2-2 0,2-1 5,-2-3-5,2-1-78,0-2-85,1 0-139,2-1-236,0-1-364,2-2-694,2 0-1490,3 1-2947,1 0 830,2 2 5203,1 1 0,4 0 0,1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26.0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80 20358,'27'-25'168,"-2"5"-151,-9 16-23,1 0-16,0 0-12,1 0-27,1 0-51,-1 0-79,2 1-128,-1-1-213,0 2-292,-1 0-386,-1 2-458,-1 0-455,-2 0-1322,-1 2-812,-3 0 4257,-3 2 0,-4-3 0,-1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26.3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28 12545,'2'6'5203,"-1"-1"-3993,-1-5 2291,0 0-3440,20-12-27,-9 7-17,15-8-6,-11 10-17,-1 1-5,1 0-23,0 1-16,0 1-51,0-1-78,0 1-119,-2 0-211,1 1-381,-2 2-589,1 0-857,0 2-1293,-1 0-3692,-1 0 7321,-3 0 0,-4-3 0,-2-1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30.7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345 54 22509,'-13'-30'73,"0"6"-40,8 28 35,-3 1 27,-1 5 17,-4 1 17,0 4-1,-1 2-16,-2 3-5,-2 2-29,0 2-11,-2 1 1,1 3-1,-1 1 28,0 1 0,0 2 6,2 0-6,1 1 6,2 0-6,1 0-5,2 1-29,1-2-16,3-1-6,2 0-5,3-2 11,1 0-12,2-2 12,1 1 0,2-2-11,3 0-6,1-2-17,2-1 11,1-1-5,0-2-6,1-1-11,1-1 0,-1 0 6,1 0-12,-1-1 1,1-1-40,-2 0-39,0-2-79,-1-1-89,-1-1-100,-1-1-175,0-2-206,-1 0-539,1-1-1125,0-1-1468,-1-1-4391,1-2 8256,-3-1 0,-1-1 0,-2-2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28.7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0 200 21864,'22'-22'522,"0"4"-365,-4 12 5,2 0-16,2 1-40,2-2 0,2 1-33,0-2-28,2 1-6,0 0-11,2 0-5,0-1-1,2 0-5,1-1-12,1-1 1,1 1-6,1-1 0,-1 1 0,-2 1-17,-1 0-5,-4 2-29,-2 0-72,-4 2-78,-3 1-113,-4 2-89,-3 0-74,-2 1-61,-2 1-38,-1 2-7,-3 2 12,0 1-57,-1 1-201,-1 1-425,-1 1-499,0 0-515,-1 1-4689,1-2 6957,-1 0 0,0-5 0,0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29.4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34 134 23125,'26'-55'728,"-2"11"-532,-10 37-39,-1 1-17,2 1-34,1 0-22,-1 0-17,1 2-16,0 1-23,-1 1-17,-1 0-17,-1 1-33,-2 2 34,-1 0-18,-1 3 18,-2 2 5,-1 1-23,-1 0 18,-2 3-1,-1 1 28,-2 4 6,-2 1 6,-2 4-6,-5 2 6,-5 3-23,-2 1-11,-4 1 0,-2 1-34,-2-1 23,0 0 5,0-1 1,1-1 16,2-1-17,2-3-10,2-2-1,4-4-11,2-2-11,3-3-17,1-2-6,4-2-22,1-2 28,1-3 39,1 0 28,0-1 62,1 1 90,2-2 83,2 0 23,2 0-28,3 0-67,3-2-51,4-3-28,3-1 34,2-3-23,2 1-10,2-1-12,2 0-28,2-1-17,2 0-17,1 0-5,2 2-28,-1 1-17,0 0-67,-4 4-124,-3 0-156,-4 2-214,-5 3-279,-3 1-341,-5 2-489,-2 4-1086,-5 0-4592,-1 1 7376,-2-1 0,0-5 0,0-1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26.9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330 136 21411,'-2'-15'-538,"2"4"622,-1 16 34,1 2 5,-1 2-28,-1 3-22,0 1-12,1 2-10,-2 2 5,1 2-34,-1 2-5,0 1 5,0-1 6,0 1-5,-1-1 10,-1 0-10,1 0-18,-2-1 7,1-1 4,0-1 1,1-2-6,0-1-5,1-2-12,1-2-16,-1 0-12,1-2-38,2-1-68,-2-1-90,2 0-128,-1-1-169,1-1-189,0 0-181,1-1-313,1 0-347,0 0-431,1-2-2549,2 1 801,-1-2 3736,0 0 0,-1-1 0,-2 0 0</inkml:trace>
  <inkml:trace contextRef="#ctx0" brushRef="#br0" timeOffset="394">483 92 13289,'5'-2'3361,"0"1"-2487,-5 1 3365,0 0-4311,8-27-40,-6 21 5,7-21 40,-10 29 67,0 0 34,-2 4-1,0 1-5,1 2 0,-2 2 6,0 1 11,0 3-6,0 0 11,0 2 17,-1 3 17,1 0 12,0 3 4,-1 0-32,1 1-23,-1 0-17,1 0-11,0-2-17,1-1 6,1-1 5,-1-1-6,1-1 1,0-2 5,1-1 0,1-2-11,0-2 17,0-1 0,0-2-6,0-1 12,0-2-18,0 0-10,-1-2-23,1 1-45,0-2-51,0 0-72,0 1-107,0-2-133,0 2-158,0-1-218,0 0-230,0-1-336,-1 0-431,1 0-7304,-1-1 9113,0 0 0,0 0 0,1 0 0</inkml:trace>
  <inkml:trace contextRef="#ctx0" brushRef="#br0" timeOffset="811">1 223 20173,'46'-41'1372,"-4"7"-991,-19 27-33,4 1-12,1-1-45,2 0-33,2-1-40,3 0-44,0-1-40,3-1-28,0 0-33,1 0-17,-1 1-11,0 0-11,-1 0-12,-2 1-11,-1 0-33,-2 0-57,-3 2-111,-3 2-174,-2 1-241,-6 2-292,-3 1-335,-5 2-352,-5 3-629,-2 3-806,-4 3-4447,-1 0 7466,-3 0 0,2-5 0,0-2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25.0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91 19350,'8'-50'678,"-1"10"-678,-7 39-73,-2 1-28,0 1 11,-3 2 34,-2 2 45,-2 3 17,-3 4 5,-3 2 34,-1 3 5,-1 2-11,-1 3 6,-1 2 0,0 3-11,-1 1-12,1 1 12,1 0-12,0-1 23,1 0 11,2-2-6,0 0 12,3-1-6,1 1-17,2-2 0,2 1-5,2-1-12,2-1-5,2-1-6,0-2 6,2 0 17,2-2 33,2-3 28,3 0 28,1-3 51,2 0 33,1-2 17,3-2 22,2 0-39,2-2-33,2-1-22,3-2-23,0-2-6,2 0-5,1-1-12,-1-2 0,-1-1-5,-1-2 11,-2-1 6,-1-2 11,-3 1 11,-1-1 11,-2 1 11,-3-1 23,0-1-6,-2 0-11,-1-1-11,0-1-23,-1-1-22,-1 0-5,0-2-18,0 0-10,0-2 5,-2 0-6,1-2-16,-1 0-6,0-1-17,-1-1 6,0 0 16,0 1-10,-1-1 0,-1 2-6,-1-2-17,0 0-6,0 0 6,-1-2 11,-2 0 0,0-1 1,-3 1-12,-3 0-17,0 1 0,-2 1 0,-1 0-11,-1 2-11,0 2-11,-1 2-6,0 1-12,0 1-4,1 3-18,-1 1-5,2 3 0,-2 1-18,1 1-10,-1 2 11,0-1-11,0 2-23,0 0-61,2 0-107,-1 0-117,3 2-129,1 0-95,1 2-90,2 2-135,-1 2-150,2 0-219,1 1-303,1 1-324,1 0-269,1-1-4901,0 0 7018,0-2 0,0-3 0,0-2 0</inkml:trace>
  <inkml:trace contextRef="#ctx0" brushRef="#br0" timeOffset="519">0 419 20078,'56'-51'761,"-6"10"-593,-30 35-50,2 2-84,1-1-1,0 2-22,-1 0 1,1 0-1,0 1-11,-1-1-6,0 2 1,-1-1 5,-1 1-28,-2 0-34,-1 1-84,-2 0-150,-2 0-270,-2 0-274,-1 1-264,-2 2-341,-3 2-398,0 1-744,-3 1-3972,0 1 6559,-1-1 0,0-3 0,-1-2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35.0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85 1 16381,'9'52'213,"-2"-8"-163,-7-31 12,1-1-6,-1 1-39,-2 1-45,-1-1-95,-3 2-146,-1 0-213,-2 1-286,-1 0-296,-2 0-330,1 1-85,-1 0-947,2-1-581,1-1 3007,3-4 0,3-5 0,1-3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36.0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227 25 19389,'-36'-15'269,"4"5"-151,17 17-6,0-1-17,0 0-22,0 0-23,2 0-22,0 0-11,1 1-28,2-2-12,0 2-10,2-1-18,1 1-22,0 0-5,2-1-28,0 1-18,2-1 1,0 0 6,1-1 10,2-1 57,0 1 50,0-2 61,1 0 46,3 0 27,1 0-22,4-1-45,2-1-39,0-1-39,3 0-17,-1 1-11,2-1 5,-2 2-5,1 0 22,-3 1 17,0 0 0,0 2 23,-2 1-6,0 1 11,0 0 0,-1 1 5,0 2 6,-1-1 12,-2 1-1,0 0 17,-1 0 29,-2 0 27,0-1 62,-1 0 44,0 0 51,-2 0 17,-2-1-23,-1-1-33,-3 0-34,-1 1-61,-1-2-17,-2 0-22,-1 0-29,1 0-5,-1-2 0,2 0-12,-1-1-10,2-1-29,-1 1-50,2-3-73,1 1-95,2-1-152,0 0-279,3 0-487,0 0-5977,2 0 4811,3 0-2800,-1 0 5080,4 0 0,-4 0 0,0 0 0</inkml:trace>
  <inkml:trace contextRef="#ctx0" brushRef="#br0" timeOffset="408">468 135 18492,'-35'38'56,"7"-4"-67,21-21-11,1 0 11,2 0 22,0 0 22,3-1 18,0 1 55,1-3 6,1 2 29,1-1 61,3-1 61,3-1 73,0-2 33,4 0-16,-1-3-62,3 0-39,1-3-50,1 0-51,1-1-5,1-3-23,-1 0 6,-1-3 22,0-1 46,-3 0 10,-1-1-6,-2-1 23,-2 0-11,0-1 17,-3-1-12,-2-1-50,-1 0-56,-2-2-56,-2 1-28,-3-2-17,-3 1-11,-2-1 0,-2 0-11,0 2 11,-2-1 17,1 2-34,0 1-16,1 2-57,3 2-190,2 2-347,1 2-292,3 1-285,0 1-375,1 2-713,0 4-3891,1 1 6183,0 3 0,0-5 0,0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39.4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2 152 20755,'-1'-19'510,"3"4"-325,10 11-12,2-1-5,2 1 6,0-1 0,-1 0-6,2 1-5,-1 0-1,3-1-11,-1 0-16,4 0-12,1 0 11,4 0-44,1-1-12,4 0-22,1-1-39,3 1 0,0-1 0,0 0-17,-2 1-17,-3 1-73,-1 1-150,-3 0-152,-4 2-168,-3 2-141,-3-1-55,-5 1-67,-2 1 22,-4 1 50,0 1 45,-3 1 51,0 1-62,-1-2-123,1 1-79,-1 0-178,3 0-192,2 0-301,3-2-3177,-1 0 4767,1-1 0,-4-1 0,-3 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40.0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 99 22923,'39'-44'516,"-4"7"-432,-19 32-34,1 1-50,-3 0-22,-1 2-18,-2 0-4,-1 2-1,-2 1 0,0 2 11,-1 1-10,0 3-1,-1 0 11,-1 2 17,-1 0 12,-1 1 27,-1 2 6,-2 1 6,-1 3 5,-4 2 6,-2 3-23,-6 2 6,-2 4-22,-3-1-1,-1 3-5,-2-2 0,1 1 23,0-2-12,1 0 0,2-2-5,3-2-1,1-4-5,4-1-11,2-4-6,2-3 1,2-3-12,1-3 56,2-1 84,0-2 128,2-1 91,2 0 55,4 0-55,3-2-102,3-1-83,4-4-40,3-1-21,2-2-1,2-1-6,0-1-27,1 2-18,0-3-16,-1 3-17,0-1-17,-4 2-50,-2 2-73,-5 2-141,-3 2-133,-3 2-196,-2 0-130,-1 1-77,-2 1-158,0 1-240,-2 2-679,0 1-1327,-1 2-4754,-1-1 7975,0 1 0,-1-3 0,1-3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43.0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231 614 23231,'23'-39'471,"-5"6"-410,-18 31 23,0-1 23,0 0-6,0 1-12,0 0-38,-1 0-63,0 1-60,-2-1-80,0 1-55,-1 1-22,-2 0 21,-3 0 74,-2 2 67,-5 2 33,-2 3 17,-1 3-5,-2 0 0,2 2-18,-1 1-16,1-1-22,2 1 5,1 0 17,1 0 23,2 0 16,2 2 0,2-1-5,1 2 10,2 0 18,2-1 28,2 1 16,2 0 23,0-1 5,3-1 12,2-1 5,2-2 39,1-1 57,0-2 50,1-1 44,1-4-16,2-1-39,1-2-62,2-3-34,1-3-16,1-3-18,0-3-21,0 0-23,-1-1-11,0-2-17,-1 0 5,-2 0-16,0-1-11,-2 0-1,-2 1 1,-1-1 16,-1 2 1,-2 1 21,-1 3-32,-2 0-7,0 4-16,-1 1-34,-1 2-28,1 2-1114,-1 0 1014,0 4 111,0 1 40,0 5 22,2 0-23,1 3 18,1 2-1,0 1-11,1 1 12,0 0-29,0 1 28,2-1-5,1 1-34,0-1-89,0 1-152,0-2-162,0 1-180,2-2-139,-1-1-129,1-3-134,0-1-152,-1-3-224,1-1-392,-3-2-213,1-1-140,-1-2-2525,-1 0 4676,-1-1 0,-3 1 0,0-2 0</inkml:trace>
  <inkml:trace contextRef="#ctx0" brushRef="#br0" timeOffset="360">494 767 14230,'6'3'7147,"-1"-1"-7220,-5-2 230,0 0-51,1 7 12,-1-4-12,1 5 12,0-6 28,0 0 11,-1-1 95,1 0 62,-1-1 800,1 1-755,0-1-74,0-1-89,1-1-117,0-2-79,1-3-17,1-2 22,1-1-21,1-2-1,2-1 6,0-1-51,2-1 45,2-1-5,1-2-12,1 0 17,1 0-16,1 1 5,0 1-11,-2 2 22,-1 1-22,-3 4-6,-1 0 0,-1 4-5,-1 1 22,0 2 5,1 1-5,2 0-22,0 0-17,1 2 16,0 4 29,-2 1 22,0 5-6,-1 0 23,0 4-17,-1 0 22,0 2-22,1 1 6,0 1-12,1 0-27,-1 1-40,1 0-61,-1-1-135,0-1-168,0-2-179,-2-1-298,0-3-385,-1-2-656,0-2-1058,1-2-4901,-2-2 7914,1-2 0,-3-1 0,-1 0 0</inkml:trace>
  <inkml:trace contextRef="#ctx0" brushRef="#br0" timeOffset="864">1304 1 21707,'1'50'350,"-1"1"1,0 39-155,-5-50-961,0 0 933,1 0-33,1-1 231,0-3-344,2-3 167,0-2-178,1-3 6,0-2 0,0-3 496,0 0-502,0-4 39,0-1-33,0-5-1,1-3 7,-1-3 27,1-2 68,-1-3 83,0 0 1435,0-2-1580,0-3-135,0-1-55,-1-4-40,-2-1-33,-1-1 5,-2-1-16,-1-1-23,-1 0 6,-1 1-39,0-1-12,-1 1 17,-1 1 6,0 1 17,-2 2 27,0 1 34,-1 3 67,-1 2 79,1 1 61,-1 3 35,1 1-1,1 3 17,1 2-12,2-1 23,3 2 17,1 0 34,2 2 33,1 0 22,3 0 12,-1 0-18,2-1-27,1 0-22,2 0-23,2-2 16,2 0 24,1-2-7,2 0-16,4-3-67,2-1-107,3-2-174,4 0-290,2-2-382,1-2-666,0 0-1636,0-1-5365,-5 1 8558,-4 2 0,-9 0 0,-5 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41.1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0 980 22744,'82'-8'627,"-13"-2"-453,-46-1-34,-2-2-22,1 0-40,0-2-44,0 0-1,0-2 6,1 0-16,0-1 16,0-1 6,1-1-17,0-2-6,0-1 6,-1-1-5,-1-1-23,-1-3 0,-1 0-17,-1-4-17,0 0 17,-2-1 34,-2 0-28,-1 1 11,-2 0 11,-1 2-11,-3 2 17,-1 0 0,-2 2 0,-1 2-17,-2-1 11,-1 2 0,-1-1 0,0 0 0,0 0 1,-2 0-7,-1 0 6,-1 1 12,0 1-34,-2 2-17,0 1-23,-1 3-55,0 2-1,0 1-27,-2 3 0,1 3-18,-2 2 12,0 1 17,0 3 0,-1 0 33,1 1 6,-1 1 6,3 2 16,0 2-5,1 0-22,0 1-7,1 0-10,0 1-12,1 1 18,0 0 10,2 2 6,-1 0 10,1 2 24,-1 0 16,2 3 18,0 1 49,2 3-5,0 1 17,1 2 11,2 1 6,1 1-6,3 2-5,-1-1-12,1 3-17,0-1-5,-1 2 17,-1 0-1,0 1-33,-1 0 28,1-1-22,-1 0 0,0-1 10,-1-1-21,0 0 5,0-2 11,-1 0 0,0 1 6,-1-2 17,0 1-1,-1-2-5,0 0 6,-1-1 16,-1 2 1,-2-1 10,-1 0 6,-2 0 1,0-1-12,1-3 0,0-2 0,1-3 5,-1 0 23,0-3 23,0 1-7,-2 0-4,1-1-35,-2 1-38,0-2-1,0 1-11,-1-2-11,2 1 6,0-2-6,1 1 5,0-2 1,1-1 5,1-1 0,1-1 23,0-1 22,2-2 0,-1 0-6,0 0-16,-1-1-28,-2 0-23,-1-1 0,-1-2-11,-1-3-28,-1-2 0,-1-2 6,-1 0-1,-1-2 6,-2 0 6,0 1-17,0-2-5,-1 1-12,-1 0-45,0 0-44,0 1-29,-1-1-21,0 1 4,1 0 35,1 2 33,0 0 33,2 2 56,0-1 51,3 1 39,-1 1 29,4-1 33,1 2-11,1 0 27,3 2 7,0 0-29,3 1-67,-1 2-196,1 0 45,2-1 55,2 0 40,3-1 23,1 1 16,2-2 11,3 1 40,0 0 50,2 1 56,1-1 34,0 0-12,2 0-50,0 0-62,0 0-55,0 0-40,0 2-61,-2-1-118,-1 1-180,-1 1-358,0 1-537,-3 3-1110,0 4-4900,-4 0 7281,-1 0 0,-4-4 0,-1-2 0</inkml:trace>
  <inkml:trace contextRef="#ctx0" brushRef="#br0" timeOffset="464">679 871 24895,'11'-26'-348,"-2"5"276,-9 21 27,0 2 56,1 2 17,1 2-28,0 2 28,0 1-17,1 2 0,-1 2 12,1 1-18,-1 2 18,0 1-12,0 0 6,0 2 0,-1 0 11,0 1 16,1 1 18,-1 0-12,-1 1-22,0-1-16,0-1-57,0-4 11,0-2-22,0-3-28,0-2-56,1-2-78,-1-1-85,1-1-105,-1 0-96,2 0-129,-2 0-158,0 0-133,0 0-240,0 0-310,0 1-553,0 0-426,0-1-3210,0 0 5663,0 0 0,0-3 0,0-1 0</inkml:trace>
  <inkml:trace contextRef="#ctx0" brushRef="#br0" timeOffset="795">635 1156 13737,'12'3'4246,"-3"-1"-3327,-9-2 2386,0 0-3199,66-38-572,-45 28 522,51-28 107,-61 37-124,-2 1-17,0 0-11,0 2-39,-2 2 28,0 2 399,-1 0-382,-1 2 39,0 0 0,-1 1 17,0 1 16,-1 0 1,-1 1 11,-1 0-12,-1 1-16,0-1-11,0 1 16,-2-1 23,-1 1 33,-2-2 17,-1-2 34,-1 1-11,-2-1-45,-2-1-23,-3 1-78,-3-2-50,-3 0-51,-1-1-84,-2-2-168,1-1-196,0-2-285,1 0-455,3 0-631,1 0-920,4 0-1602,1 0-1865,3 0 6279,2 0 0,4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32.9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138 114 17994,'-39'-21'650,"8"4"-448,29 17-40,1 0-38,-1 0-24,-1 1 29,0 1 17,-1 2 22,-1 3 5,-1 2-16,0 1-22,0 3-18,-1 0-16,2 2-11,0 2-6,2 0-12,-1 0-16,2 1 6,0 1-17,1 0-6,1 0 0,-1 0-5,1-2 16,1 1 6,1-1 11,2-1 0,2 0 34,3-3 22,-1 0 6,4-1 34,1-1-23,2-2 5,2-2 1,1-2 0,2-2-17,0-2-11,1-1-12,0-2-22,0-2 0,-1-3-6,0-3 1,-1 0-6,-1-3 27,-1 1 7,-2-1 27,-3 1 29,-1-1-7,-2 0 24,-1-1 10,-2 0 6,0-1-11,-2-1-23,-2 1-44,-1-3-23,-1 2-11,-1-1-22,-3 1-1,-2-2-33,-2 1 6,-3-1-6,0 1-17,-3 1 11,-2-1-10,0 1-12,-1 0 22,0 2 6,1 1-28,1 2-17,1 1-61,0 2-62,2 3-62,0 1-78,2 2-78,-1 1-73,3 3-68,0 3-94,1 2-209,0 3-329,1 1-555,2 1-851,1 2-437,2 2-4543,0-1 7517,1-1 0,0-7 0,0-3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38.1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292 176 20016,'18'-37'-22,"-4"7"-135,-14 30-56,0 0 241,0 3 68,0 2 16,0 4-12,-2 4-27,-1 1 0,0 2-34,-1 2-11,-1-1-39,2 2-11,-1-1 10,1-2-10,1 2 22,0-2 0,1 1 11,-1 0-11,1-1 0,-1 1 0,1-1-11,0-1 11,1-2-11,-1 0-17,1-1-17,-2-2-33,2-1-23,-1-2-50,1 0-96,0-1-139,0-1-125,0 0-116,0-1-162,0 0-197,0 1-331,0-2-329,0 1-152,0 0-1815,0 0 1580,0-1 2033,0-1 0,0 0 0,0-2 0</inkml:trace>
  <inkml:trace contextRef="#ctx0" brushRef="#br0" timeOffset="384">511 1 15592,'3'4'2934,"0"0"-2457,-3-4-91,0 0-319,-10 20-5,6-7 28,-10 18 27,9-10 29,0 1-12,-1 1 1,1 0-1,0 1-16,1-1-12,0 0-5,0-1-6,2-1-17,-1-1 1,2 0-12,0-2-17,1 0-5,-1 0-11,1-3-6,0 0-6,0-2 6,0-2-17,0-2-11,0-3 11,0-2-11,0-1 0,1-1-11,-1-2-526,0 0-197,1-2-605,-1-1-789,1-2-549,-1-3-4325,0 1 7002,0 0 0,0 3 0,0 2 0</inkml:trace>
  <inkml:trace contextRef="#ctx0" brushRef="#br0" timeOffset="749">51 220 21433,'-30'-30'190,"10"5"-78,29 22 28,4-2 6,3 0 12,2-1 10,4 2-12,1-1 7,2 2-18,2-2-10,2 2 10,1-1-38,3-1-1,0 0-33,1 0-34,1 0-11,1-1-17,0 0 1,2 0-12,-1 1-40,1 1-44,-2 1-89,0 0-113,-2 2-117,-2 0-186,-3 1-228,-3 0-303,-4 0-427,-3 2-603,-4 0-561,-3 3-4632,-5 0 7343,-3 1 0,-3-3 0,0-1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46.2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1 150 23657,'33'-9'857,"-2"2"-628,-5-1-16,2 1-39,2-3-34,2 1-11,2-3-28,3 1-23,0-1-22,2 0-16,0 1-18,-1 1-22,2 1-11,-4 1-40,-2 2-38,-4 2-97,-4 1-133,-4 2-157,-4 0-190,-5 1-68,-3 1-33,-4 2-1,-3 1 57,-1 3-146,-6 1-538,-2 2-1243,-7 2-5243,-1-1 7881,-1 1 0,7-6 0,3-2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46.8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76 25130,'18'-28'246,"-1"6"-178,-6 16-6,1 2-6,0 0-28,2 0 5,0 1-38,-1 1-1,-1 1-5,-1 0 0,1 1-6,-2 0-6,-2 2 7,1 1-12,-2 2 11,0 1-6,-1 2 7,-1 1 4,-1 2 18,-1 1 0,-2 2-1,0 0 6,-1 3-16,-3 1 22,0 2-6,-5 1 0,-2 1-22,-2 0 22,-3 0-5,0 0-18,-1 0 63,1-1-46,-1-2-5,2-1 28,2-2-44,2-1 27,2-3-6,1-1-5,3-2 12,1-3-24,1 0 24,1-3-29,1 0 17,0-1 5,0-1-5,0 0 62,0-1 22,1 1 45,1-1 44,2 0 1,1 0 11,4 0-23,4-3-27,3-2-40,6-2-11,2-2-11,4-2-17,1 0 11,2 0-45,-1 1 1,-2 0-18,-1 2-16,-3 2-17,-4 1-56,-2 3-78,-6 1-107,-3 0-106,-3 1-79,-4 3-168,-1 1-229,-3 5-275,-4 2-465,-2 2-873,-4 1-1301,0 0-4473,1-2 8238,0-2 0,6-5 0,2-3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47.9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1105 23926,'89'-15'588,"-9"0"-426,-49 0-33,4-1-23,3-1-10,1-1-29,1-1-11,-2-1 0,-1-2-277,-1-1 283,-2-1-12,-1-1-11,0-2 1,-2 0-12,0-1-11,-3-2 6,1-2-23,-4-2-6,-1-2-16,-3-2-34,-3-3-24,-1-1-4,-2-1-39,-2-1-6,-1 0-16,-3 0-6,-1 2 33,-2 1 40,-3 2 55,-1 4 90,-1 3-55,-2 4-1,-2 3-17,-3 3-16,-1 2 22,-1 2 192,0 3-220,0 3 17,0 1-62,0 3-22,2 1-28,0 2-11,1 1 10,0 3 24,0 0 27,0 2-17,-2 1 6,1 1-5,-3 3-1,1 1 12,0 2 16,0 1 17,1 1 17,-1 2 17,1 2-11,1 0 10,0 3 7,1-1 10,0 3-10,0 0 10,0 2 1,1 1-28,0 1 38,1 2 1,0 1 11,1 2 23,0 1-1,2 1-5,0 1-6,2 1-17,2-1 1,3 1 5,0-1-11,1 1-1,1-1 1,0 0-11,-2 1-1,1-1 1,-1 1 0,-2-1 5,2 0 11,-2 0 6,0 0 6,-2 0 5,1-2 6,-2-2 22,-1-3 0,-1-2 23,0-4 16,-1-2 12,-1-3 16,-2 0 1,-1-3-12,-1 0 0,0-1-28,-2-2-11,1 1-11,-1-2 0,1 0-12,-1 0-5,-1-2-5,1 0-18,0-1 1,-2 1-12,0-1-10,0 2-1,-2-2-11,-1 1-11,1-1 5,0-1-11,0-2-22,0 0-23,1-1-22,-1 0-16,-1-1-46,0-2-22,-2 0-28,0-3-11,-2 0 0,-1-2 5,0 1-5,-3-1-51,1 0-16,-2-1-6,0 1 28,-2-1 45,0 1 44,0 0 39,-1 0 51,2 1 57,1 0 27,0 1 34,3-1-1,1 1 12,2-1 63,3 0 32,0 1 34,2-1 5,1 1-33,2 0 0,0 1 0,3 0 33,1 0-5,1 2-12,3 1-21,-1 1-46,1 0-16,0-2-29,0 2-44,0-1-23,1 0-5,1 1-6,2 0 12,0-1 10,3 0 7,0 0 10,3 0 12,3 0 27,2-1 1,3 1 5,2-1 17,2 1-34,1-1 12,3 1-28,0-1-29,2 1-5,-2 1-17,-1 0-33,-3 1-45,-2 0-62,-3 0-106,-2 2-124,-2 0-178,0 3-225,-3 1-219,-1 2-334,-1 1-607,-3 3-929,-3 1-4951,0 0 7830,-2-1 0,0-5 0,0-3 0</inkml:trace>
  <inkml:trace contextRef="#ctx0" brushRef="#br0" timeOffset="659">1337 996 24346,'-31'-2'-45,"1"2"34,5 7 11,-1 2 5,1 0-5,0 0 0,0 0 6,3 0-12,2-2-10,3 0-12,3-3-45,4 1-34,3-2-27,2 0-40,2 0 18,2-1 21,1 1 68,0 0 89,1 0 51,1 1 50,2 0 12,3 1-1,3 0-5,2 1-17,1-1-28,2 1-11,0-1-17,0-1-17,1 2-5,-2 0-40,1 0 0,-2 3 1,1 0-1,-2 1 6,-1 2 11,-2 0 1,-2 1 4,-2 0 18,-2 0 22,-2-1 56,-1 0 50,-3-2 29,-2 0-6,-6 0-62,-4 0-62,-5 0-66,-5-1-90,-3 0-85,-4-1-77,-1-2-146,0-1-202,1-1-314,1-2-515,4 0-940,3 0-2074,5-1-3824,2 1 8272,6-2 0,6 1 0,2-1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5:44.8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372 118 23797,'-5'-32'-230,"0"6"-55,5 26-6,0 0 27,0 1 130,0 3 134,0 2 34,0 3-1,0 2 1,1 4-17,-1 1 11,1 1-17,-1 0-6,0 1 12,0 0-28,0 0 22,0 0 12,0-1-7,-1 0-4,0 0-12,0-2 0,0 1 0,0-2 11,0 1-22,0-2-23,0 1-39,0-1-78,0-1-107,-1 0-151,1-1-168,0-1-168,0-2-179,1 0-191,0-1-341,0-2-482,0 0-319,1-2-4537,0-1 6794,2 0 0,-2-2 0,1 0 0</inkml:trace>
  <inkml:trace contextRef="#ctx0" brushRef="#br0" timeOffset="340">460 30 15126,'5'2'4347,"-1"-1"-3490,-4-1 78,0 0-812,-3 2-5,2 5-12,-2 4-27,3 4 5,-1 2 11,1 0 17,0 1 5,0 1-4,0 1-6,0 0-12,0 0-11,0 0-23,0 0-27,1 0-12,1-1-10,-1-1-7,1-1 12,-1-2-6,0 0 0,1-1 6,-1-2-28,-1 1 0,1-2-40,-1 0-44,1-1-101,-1-1-129,0-1-151,0-1-180,0-1-206,0-1-315,0-1-592,0-1-729,0-1-3759,0-1 6257,0 1 0,0-2 0,0 1 0</inkml:trace>
  <inkml:trace contextRef="#ctx0" brushRef="#br0" timeOffset="757">43 118 20229,'-24'-5'107,"5"1"133,20 4 91,1 0 83,0 0 56,1 0 30,2 0-19,1 0-66,3-2-96,4 1-118,3-1-44,3-2-56,4 2-23,2-2 18,3-1 4,2 0 35,3 0 10,3-1-10,4 1 10,2-2-21,3 0-18,1 0-22,1-1-414,1 0 353,0 1 16,-2-1-33,-3 3-53,-5 1-3,-6 1-96,-5 1-128,-8 1-191,-3 0-168,-5 1 262,-3 1-453,-2 2-25,-3 2-35,-2 2-119,0 1-308,-2 0-643,-2 2-629,-2 1-4771,-3-1 7354,1-1 0,3-5 0,2-1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6:03.781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17143" units="cm"/>
      <inkml:brushProperty name="height" value="0.17143" units="cm"/>
      <inkml:brushProperty name="color" value="#00A0D7"/>
    </inkml:brush>
    <inkml:brush xml:id="br2">
      <inkml:brushProperty name="width" value="0.04286" units="cm"/>
      <inkml:brushProperty name="height" value="0.04286" units="cm"/>
    </inkml:brush>
  </inkml:definitions>
  <inkml:trace contextRef="#ctx0" brushRef="#br0">7557 7519 21584,'9'-14'123,"-2"3"-78,-7 9 0,0 1 11,0-1-22,0-1 16,0 1-16,0-1-12,0 1-5,0-1 0,0 0-6,0 0 17,-1-1 0,0 0-5,1-1 11,-1 0-6,1 0 11,-1-1 6,0 1-6,1-3 22,0 1 1,-1 0 28,1-1 10,-1 2-4,0-1 4,0 1-16,0 0 0,1 1 0,-2 0-22,2 0-17,-1 2-6,1-1-17,-1 0 1,1 0-6,0-1 5,0 1-11,0 0 6,0 1 5,0 0 1,0 0 10,0-1-5,0 0 12,0-1-7,0 2 1,0-1 11,0 1-23,0-1-11,-1 1 0,1 0 1,0 1-7,0-2 12,-1 1-17,1-1 17,-1 0-12,1-1 12,-1-1 6,1-1-12,-1 0 17,1-1 5,-1 0 7,1-1 16,-2 1-17,2-1 0,0 0-5,-1 0-1,1 0 1,-1 0-1,0 1-10,1 0-1,0 1 1,0-1-1,0 1 6,0 0-6,0 0-5,0-1-6,0 0 1,0 1-7,0-1 12,0 1-6,0-2 0,0 2-5,0-2 5,0 2 0,0-1 1,0-1-1,0 2 0,0-1 0,0 1 6,0 0 5,0 0 1,1 2 5,-1 0-11,0 0 5,0 1 0,0 0 1,0-1-6,0 0-1,0 0 18,0 0 0,0 0 10,0-1-4,-1 0-1,1 0 6,-1 0-1,1 1-4,-1 0-7,0 0-5,-1 0-5,1-1-1,0-1 6,-1 0-6,1-1 6,-1 0 0,1-1 6,-1-1 5,1 1 0,0 0 6,-1-1 6,1 2 0,-1 0 10,-1 0-10,1 2 5,-1-1-17,2 1-6,-2-1-16,1 2 6,0-1-7,-1 1-10,1-2 11,0 0-6,1 0 17,0-1-6,-1-1 1,0-1 5,0 0-11,0-1 22,0 0-11,0 0 0,-1 0 0,1-1-17,-1 1 17,2 0-11,-2-1 5,1 1 6,0 0-17,0 1 17,0 0 12,1 1-7,-1-1 18,1 1-12,0 1-17,0 1 23,-1 1-17,1 1-6,-1-1-5,1 2-6,0-2 1,0 2-1,-1-1 6,2 0-17,-2 0 0,2 0 5,-2 0 6,1-1 12,0 0-6,0 0 11,0-1 0,-1 0 0,1 1-6,0-1 6,-1 0-17,1 0 12,-1 0 5,0-1-12,-1 0 12,2 0 0,-2-1 0,1 1 12,0 0 10,-1 0 12,1 0-18,-1 1-4,0-2-1,0 2-17,0-1 12,0 0-6,1-1-6,-1 1 12,1 1-1,-1-1 7,0 2-7,0 0 1,-1 0-6,2 0 5,-1 0-5,0 1 0,-1-2-5,1 1-1,-1-1-22,1 0 11,-1-1-5,1 0-6,0 0 22,0-1-22,0 1-11,0-2 17,0 1-12,0-1 17,0 0 1,1 0 4,-1 0-4,1 2 4,-1-2 12,1 1-11,-1-1 6,0 1 10,-1-1-5,1 1 6,0 0-12,-1 0-22,1 0 0,0 1 23,0 0 5,0 0 0,0 0 5,-2 1-16,2-1 0,-1 0 0,1 0-12,-2-1 12,1 0-6,-1-2-11,1 1 11,-1-2 1,0 1-12,1-1 0,0 0-12,0 0 24,0 0-1,0 1 17,0 1 5,0 0-10,0 1 10,1 1-5,0 0-11,-1 1 0,1-1-11,0 1-1,0 1-5,0 0 6,1 0-17,-1 0-1,1-1 12,-1 1 0,0 0 0,0 0 6,1 0 0,-1-1 5,0 0 0,0-1 6,0-1-6,0-1-11,0-1-6,0 1-5,-1 0 0,1 0 11,1 0 11,-1 0 12,0 1-1,0 0-5,0 2 5,-1-2 12,-1 2-17,1-2-1,-2 1 12,1-1 0,0-1-5,-1 2 5,1-2-6,-1 2-11,1 0-5,0-1-6,-1 1 11,1 0-11,-1-1 11,0 0 1,0 0-7,-1-1 23,1-2-17,-1 1 6,0-3-6,0-1-5,-2 0 1,2-1-7,-2 1 0,0 0 0,1 1 0,0 1 0,1 1 0,-1 0 0,1 0 0,0 1 0,0-1 0,-1 2 0,1-1 0,-1 1 0,0 0 0,0 0 0,-1-1 0,1 1 0,-1-1 0,1 1 0,1 0 0,-1 0 0,1 1 0,1 0 0,-1 0 0,2 1 0,-2 0 0,1 0 0,-1 1 0,2 0 0,-2-1 0,1 1 0,-1-2 0,1 1 0,0-2 0,-1 0 0,1 0 0,-1 1 0,-1-1 0,2 1 0,-1-1 0,0 0 0,0 0 0,0 1 0,0 1 0,0 0 0,0 0 0,0 1 0,0 0 0,1 0 0,0 0 0,0 1 0,0-1 0,-1 1 0,0-1 0,1 1 0,-1-2 0,0 1 0,0-2 0,-1 1 0,0-2 0,1 0 0,-3 1 0,2-1 0,-1 1 0,1 0 0,0 1 0,-1 0 0,1 1 0,0-1 0,0 1 0,-1 0 0,1-1 0,-1 0 0,0 1 0,-2-1 0,2 1 0,0-2 0,-1 1 0,1 0 0,-1-1 0,1 1 0,-1 0 0,0 1 0,1 0 0,0 0 0,-1 0 0,1 0 0,-1 0 0,2-1 0,-2 1 0,1-1 0,0 0 0,0 0 0,0-1 0,0 2 0,0-2 0,0 1 0,-1 0 0,1 0 0,-1 1 0,0-1 0,0 1 0,-1-1 0,0 1 0,0-1 0,1-1 0,-1 1 0,0-1 0,1 1 0,-2 0 0,2 0 0,-2 1 0,1 0 0,0 0 0,0 1 0,0 0 0,0 0 0,1 0 0,-2 1 0,1-2 0,-1 1 0,-1-2 0,0 1 0,1 0 0,0 0 0,1 1 0,-1-1 0,1 2 0,1-1 0,0 0 0,0 1 0,0 0 0,0 1 0,0-1 0,0 1 0,0-1 0,0 0 0,0 1 0,0-2 0,0 1 0,0-1 0,0 0 0,0 1 0,0 0 0,0 0 0,-1 0 0,1 0 0,-1 0 0,1 1 0,1-1 0,-1 1 0,2-1 0,-2 1 0,0-1 0,0 0 0,0-1 0,-1 0 0,1 0 0,0 0 0,-1 0 0,0-2 0,0 1 0,-1-1 0,0-1 0,-1 1 0,0-1 0,0 1 0,0 0 0,0-1 0,1 1 0,-1 0 0,0 1 0,-1 1 0,1-1 0,-1 1 0,1 0 0,0 1 0,0 0 0,0 0 0,0 1 0,-1-2 0,-1 1 0,-1-1 0,0-1 0,-1 0 0,1-1 0,-1 1 0,0-1 0,2 0 0,-2 0 0,1-1 0,-1 1 0,1-2 0,-2 2 0,2-1 0,-3 1 0,2 1 0,-1-1 0,1 2 0,0-1 0,0 1 0,0-1 0,1 1 0,-1 0 0,0 0 0,0 0 0,1 1 0,0-1 0,0 0 0,-1 1 0,0-1 0,0 0 0,0 1 0,-1-2 0,-1 1 0,1-1 0,-2 1 0,0 0 0,1 1 0,-1-1 0,2 0 0,-2 0 0,1 0 0,0 1 0,0 0 0,1 0 0,-2 0 0,1 0 0,0 0 0,-1 0 0,0 0 0,-1 0 0,-1 0 0,-1 1 0,-1 0 0,-1 0 0,1 0 0,1 0 0,0 0 0,1 1 0,0-2 0,0 2 0,-1-1 0,1 1 0,-1-2 0,1 1 0,-1-1 0,-2 0 0,2-1 0,-2 0 0,2-1 0,-1 0 0,1 0 0,1 0 0,-1-1 0,0 1 0,0-1 0,0 0 0,1 1 0,0 1 0,1 1 0,0 0 0,1 0 0,-1 1 0,2 0 0,0 0 0,1 1 0,1 1 0,0-1 0,0 2 0,0 0 0,2 1 0,-1 0 0,2 0 0,-1 0 0,1 0 0,-1 0 0,1 0 0,0 0 0,-1 0 0,2 1 0,-1 0 0,2-1 0,0 1 0,1-1 0,1 0 0,1 2 0,0-2 0,1 1 0,0 0 0,-1 0 0,1-1 0,-1 1 0,1-1 0,2 1 0,0-1 0,0 0 0,0 1 0,1 0 0,0-1 0,0 0 0,0 0 0,0 0 0,0 1 0,0-1 0,0 2 0,0-2 0,0 1 0,-1 0 0,1 0 0,0 0 0,0 0 0,0 0 0,-1 0 0,1 1 0,0-1 0,-1 1 0,2-1 0,-2 0 0,1 0 0,0-1 0,0 2 0,0-2 0,-1 0 0,0 0 0,0 0 0,0 1 0,0-1 0,-1 1 0,1 0 0,-1-1 0,0 1 0,1 0 0,0 1 0,0 0 0,0-1 0,0-1 0,0 1 0,-1-1 0,1 2 0,-1-2 0,0 1 0,0-1 0,-1 1 0,1-1 0,0 0 0,1 0 0,-1 0 0,1 0 0,-1 1 0,2 0 0,-1-1 0,0 1 0,1 0 0,-1 0 0,1-1 0,0 1 0,0-1 0,1 1 0,0-1 0,0 0 0,1 0 0,0 1 0,0-1 0,0 0 0,0 0 0,1 0 0,-1 0 0,0 0 0,1 1 0,-1-1 0,1 1 0,-1 0 0,1-1 0,1 1 0,-1-1 0,2 1 0,-2-1 0,2 0 0,-1 0 0,0 0 0,0 0 0,0 0 0,0 0 0,1 0 0,-2 0 0,2 0 0,-1 0 0,0 0 0,0 0 0,-1 0 0,1 0 0,-1 0 0,2 1 0,-2 0 0,2-1 0,-1 0 0,-1 0 0,2 0 0,2-1 0,2-2 0,4-2-309,3-4-257,3-2-257,2-4-504,1-1-1782,3-1-6368,-3 1 9477,-2 3 0,-7 6 0,-3 3 0</inkml:trace>
  <inkml:trace contextRef="#ctx0" brushRef="#br0" timeOffset="1441">2980 3293 16196,'-13'-28'2302,"2"6"-1657,13 19-96,-2 1-85,1 0 763,-1 2-90,0 0-1019,0 1-29,1 0-33,-2 1 17,0 1-11,-1 0-1,-1 1 1,-1 0 11,1 1-17,-2-1 22,1 2 6,0 0-11,-1 0 28,0 1 5,-2-1 6,1 1 6,-2 1 11,0-1-6,0 2-22,-1-2 33,0 1 17,0 0 0,-1 0 23,0 0-23,-1 1-5,-1-1-1,1 1 2,-2 0-24,0 1-22,0-1-17,0 2-12,1 0-4,-1 0 4,2 1 1,-1-2-28,3 0 22,-1-2 0,2-1 1,0-1 10,2-2-16,1 1-12,2-3-11,0-1-11,2 0-218,0-1 207,3 0 11,-1 0-23,1 0-5,-2 0 174,0 0-157,2 0-23,-1 0-5,0 0-6,0 0 11,1 0 6,-1 0 6,1 1 11,1-1-12,-1 2-5,2 0 6,0 0-12,1 2 12,1-1 5,0 1-11,-1 1-11,2 0 17,-1 0-12,2 0 6,-1 2-6,2-1 6,0 1 0,2 1 6,0-1 11,1 0-12,2-1 7,-1 0-7,2-1 6,-1-1 1,0-1-1,1 0-6,0-1-10,1 1 5,0-2 0,-1 2 0,0-1 11,0 0 17,-1 0-6,0 1 6,-1-2 0,1 1-16,-1 0 4,-1-1 1,0-1 0,-1 1-6,0-1 6,-1 1-6,-1-1-22,-1 0 33,-1 0-10,-2 0-1,-1 0 6,-1 0 5,-1 0 12,-1 0 167,-1 0-173,0 1-22,0-1-23,0 2 0,0-2-11,1 1-22,0 0-51,0 1-50,1-1-56,0 1-113,3 1-139,-1-1-213,3 1-426,1 1-1193,3 0-5534,0 0 7825,-1 1 0,-4-3 0,-3-1 0</inkml:trace>
  <inkml:trace contextRef="#ctx0" brushRef="#br1" timeOffset="17666">2718 3446 21500,'-1'-19'51,"1"4"-23,0 6 16,0 1-10,0 1 39,0 0 16,0 0 1,0 0 11,0 0-6,0 0-10,0 2-1,1-2 11,-1-1-33,1 1-12,-1-1-5,1-1-28,-1 0 22,1 0 6,-1-1-6,0 0-17,0 0 12,0 0-12,1-1-5,-1 1 5,1 0-16,0-1 0,0 1-6,-1-1 11,1 1-6,0 0-5,1 0 17,-1 0-22,0 0 27,0 0-11,0 0 17,0-1-5,-1 0 5,1 1-6,-1-2 0,1 0 1,-1 0-12,0 0 0,0 0-5,0 0 5,0 1-5,1-1 10,0 1 12,-1-1-11,1 1 11,-1-1-5,0 0 5,0-1-6,0-1 6,0 1 6,0-1-12,0 0 23,0 1-17,0 0-11,0 2 5,-1-1-28,1-1 23,-2 2 0,2-2 0,-2 2 0,0-2-1,0 0 7,1-1-1,-2-1-16,2-2 5,-2-1-5,1-3-6,-1 0 11,0-2 0,0 1-17,1 1 12,-1 1 5,0 3-11,0 0 6,0 1 5,1 1-28,-1-1 17,1 0 0,-1-1-5,0-3 10,1 1-16,0-2 11,1 1-6,0-1 6,0 1-5,0-1-1,1 1 1,0 0-1,0 2 6,0 1-6,0 0 6,0 1-11,0-1 17,0 1-1,0-2-10,2-1 16,-1 1-11,0-2-6,0 3 12,0-2 0,-1 2-6,1-2 0,-1 2 0,1-2 5,-1 1 1,0 1-6,0 1 0,0 0-6,0 2 6,0 0 0,-1 0 0,0 2-5,1-1-1,-1 1 0,1 1 6,0-1 0,0 1-11,0 0 6,0-2 5,0 1-12,0-1 12,0-1 0,0-1 0,0-1 0,0 1 0,0-2 12,0 1-12,1 0 0,0 0 5,0 0-10,0 2 5,0-1 0,0 3 0,0 0-6,0-1 12,-1 0-6,0-1 0,1-3 0,-1-1 0,0-1 5,0-2-5,0-1 0,0-1-22,0-3-1,1-1 7,-1 1-1,0 0 6,1 2 5,-1 2 0,1 2 6,-1 1 0,1 3 0,-1 1 0,0 3 12,0 0-7,0 1 1,0 2-6,0 1-6,-1 0 1,-1 0 5,0 0 0,1 0-6,-1-1 0,0 0 1,1 1-1,-1-1-11,1 1 12,0 0-6,0 1 5,1 2-5,-2 1-258,2 1-1188,0 1 1580,0-1-11,0 1 421,-1-1-583,-2 2-34,1 0-23,-2 3 11,0 0 18,1 3 50,-2 1 22,0 1 12,0 0 0,0 2 22,0-2-23,0-1 1,0 0-6,1-1-11,0 0 16,1 0 6,0-2 1,0 1-7,-1-2 6,1 1 1,-1 1-18,1 0 17,-1 1-11,-1 1-5,0 0 5,-2 1 11,1 2-6,-2 2 1,0 1 0,-2 2-18,0 2 18,-1 2 0,-2 0 22,2 2-5,-1 0-1,0-1 12,1 1-23,-1 0 28,0 0-11,0-1 6,1-1 16,-1-1-11,2-2 6,0 0 0,1-3-6,1-2-16,2-1-7,2-3-21,1-1-40,1-3-891,1-1 953,3-8-6,0 1-17,4-8 6,1 2-5,2-2 10,0-2-10,1-2-1,2-1-5,0-2-6,2 1-5,-1 0 5,0 1 11,-1 1 6,1 2 0,-1 1 0,0 2-5,-1 0 5,-1 1 0,0 1 5,-2 1 1,-1 0 0,0 1-1,-2 1 23,2-1-17,-2 1 6,0-1-6,0-1-16,-1 0 10,0-1 12,1 1-11,-2 0 11,1 0 11,-1 2 16,0 1 7,-1 2 22,-1 0-12,0 1-5,0 1 28,-1 1-95,0-1 11,1 1-62,0-1-134,1 1 174,0 1 56,1-1-18,0 1 7,-1 1 38,1 0-27,1 0-12,-2 1 6,2 1 6,-1 0 5,0 0 6,0 1 6,1 0 16,0 1 1,1 1 10,0 2-5,2 1-6,-1 0-5,1 2 5,1 0 0,-1 1-5,1 1-6,1 1-6,0 1 0,0-1-5,2 2 22,-1 0 17,1-1 0,-1 1 12,-1-1-7,0 1 12,1 0-6,-2 1-11,2-1 6,0 0-57,0-1-5,0 0-11,-1-1-11,0 0 16,0-1-5,-1-2 5,-1 0-10,-1-2-7,-1-1 6,-1-1-5,1-1-12,-2 0 6,0-1 12,-1-1-1,1 0 22,-1 0-27,0-1-6,-1 1-45,1-2-95,0 1-39,0 0-123,1-1-141,1 1-201,-1-1-376,0 1-1309,2-2-3883,0 1-700,1-1 6912,-1 0 0,-3 0 0,0 0 0</inkml:trace>
  <inkml:trace contextRef="#ctx0" brushRef="#br1" timeOffset="21168">2652 3534 22010,'-16'-10'113,"3"1"-80,7 8-10,0 0 21,-1 1-4,-1 0 10,-1 0 6,1 0 6,0 0-6,-1 0-12,2 1 1,-1 0-6,1 1 6,0-1 11,0 0 11,1 0-5,0 0 0,1-1-6,-2 1-6,1-1-11,-1 1-5,-1-1-1,0 0-5,0 2 0,-1-1 12,1 1-1,-3 0 11,1 0 1,-1 0-1,-1 0 6,0 0 6,1 1-6,-1-1 0,1 0-6,0 1-11,1-1 6,0 0-11,0 0 5,1-1 6,-1 1 5,2 0 23,-1 0 0,2-1 11,0 0-12,1-1-16,1 1 6,1-1 0,1 0-6,0 0-12,1 0 7,-1 0-6,0 0-6,0-1-6,-1 0-5,1-1-16,-1 0-7,-1 1 1,1-1-6,-2 1 17,1 0-12,0-1-5,-2 0 17,1 1-23,-1-2 12,-1 1 0,-1 1-6,0-1 0,-1 1 5,-1 0-5,0 1 0,0 0 0,-2-1 0,1 1 0,-3 0 6,1 0-1,0 0 7,-1 0-7,1 0 1,0 0 11,-1 0-17,1 0 0,0 1 5,1-1-10,1 2-1,0 0-5,1-1 11,0 1-11,1 0 22,0-1 6,0 1-12,-1-1 12,0-1 0,1 0-6,-1 0 6,1 0-6,-1 0 6,0 0-12,1 0 1,-2 0-12,1 0 12,-1 1-6,0 0-6,0 0 1,-1 1-1,0 0 6,0 0 0,0 1 6,-1 0 5,0 1-11,0-1 11,-1-1 6,1 1-6,1 0-5,0-1-1,0 0-5,1 0-16,-1-1 16,0 1-12,0 0 12,0 0 0,1-1 12,-1 1-7,2-1 18,0 0 10,1 0 1,0 0 5,2-1 6,0 0-17,-1 0 0,1 0 11,-1 0-22,0 0 0,0 0 5,1 0-11,-1 0 0,1 0 1,0-1-7,1 0-5,-1 0 11,1 1 24,-1-1-30,1 1 6,0-1-11,0 1-16,0-1 16,0 1 0,-1 0 0,0 0-12,-1 0 12,-1 0-6,0 0 6,0 0 6,0 0 6,0 0-12,0 1 5,1 0 6,0 0-5,0-1-6,0 1-6,0-1 1,-1 1 5,2 0 0,-2 0-6,1 0-17,-1 0 18,2 0 10,-2 0 1,0-1 34,0 1-29,1-1 0,0 1 6,1-1 0,1 0-1,0 0 12,2 0-16,0 0-7,0 0-5,0 0-11,-1 0 11,0 0-22,0 1 22,-1-1 0,1 1 11,-2 0 17,1 0-28,-1 0 0,1-1 0,0 2 0,0-2 11,1 1-5,-2-1-6,1 2-17,-2-2 22,2 1 12,-2-1-6,-1 1 17,1-1 0,-3 1 0,1-1 6,-1 1 16,0-1-10,0 1-7,1-1 6,-1 0 12,0 0-18,1 0 1,1 0-12,1 0-22,1 0 12,-1 0 4,0 0 7,2 0-6,-2 0-6,1 0 0,0 0 11,-1 0 12,1 0-6,1-1 6,1 1-1,0-1-5,0 0 6,0 0-1,0 1-16,0-1-6,0 0 6,0 0 0,0 0-6,-2 1-9842,1-2 4976,-2 2 6792,1-1-270,-2 0 141,1 0-7,-1 0-84,-1 0 111,1 0-2047,-2 0 461,-1 0-415,0 0 363,0 0-246,0-1 9,1 1 168,0 0-194,2 1 306,-2-1-214,2 1 187,-2 0-95,0 2 298,-1 0 136,-2 2 131,0 1 200,0 0-207,1 1 164,1-2-191,0 1 82,2-1-316,0 0-25,0-1-388,3 0 86,0 0-172,2-1 32,2-1 54,1 0-205,1 0 203,7 4-2273,-1-1 238,8 6-100,-2-2 264,3 2-19,0-1 1436,-1-1 1,-6-4 0,-3-1 0</inkml:trace>
  <inkml:trace contextRef="#ctx0" brushRef="#br1" timeOffset="22666">375 3249 19882,'30'-34'1271,"-5"7"-980,-23 23-100,-1 2-186,-8 7 12,0 1 0,-7 8-17,2-2-6,-1 2 12,-1 1-12,0 0 6,-1 1 11,0-1-11,0 1 0,0 0 6,1 1 0,-1 0-1,0 0 1,1 0-6,-1 0 5,1 0 7,-1 0-7,2 0 1,-1-1-12,1-1 12,1-2-6,2-1 0,0-1 11,2 0-11,0-2 22,1 0 6,2 0 17,-2-1 11,2-1 6,1-1 5,0-2-17,2-1-16,-1 0-11,1-1-23,1-1 0,-1 1 11,1 0-5,0 1-23,0 0-9814,1-1 9106,-1 0 2412,1 1-556,0 0 0,0-1 1,0 2-1,1-2-644,0 2-1879,0-2 152,0 1-220,1 0 336,-1-1 190,1 0-187,-2 1 477,2-1 406,-1 1-468,1-2 1121,0 2-443,0-2 1110,1 1-543,0-1 880,0 0-638,1 0 154,0 1 275,0 0-763,3 1 617,-2 0-1190,2-1 570,-1 1-736,2 0 213,-1 0 151,1 0-106,1 0 389,-1 1-514,2 1 235,-2 0-354,2 1-37,0 1-147,2 1-41,0 2 19,2-1 25,1 2 10289,0-1-6104,1 2-4567,8 4 58,-6-3 94,5 4 16,-1-2 13,-6-3-43,5 2 771,-6-5-1,-1 1 0,2 0 6,-1-1-6,1 0 6,-1-1-40,0-1 12,-1 0-11,1-2-1,-3 0 7,1 0-7,-3 0 1,0-1-17,-2 0 5,-1 0-5,-1 0 0,0-1-1,-1 1 12,0 0-5,-1 0-1,1 0 6,-2 0-28,1-1 23,0 2-12,0-2 0,0 1 0,0-2-22,-1-1-28,-1 1-191,2-1-431,-3 1-27,1 0-623,-2 2-1534,0 2-3994,0-2 6839,-1 2 0,0-4 0,1 0 0</inkml:trace>
  <inkml:trace contextRef="#ctx0" brushRef="#br2" timeOffset="28699">3309 578 22470,'21'4'375,"-1"0"-280,-7 2 12,1-1-40,0 1-6,1 0-16,0 1-22,1 1 5,0 1-12,0 0-4,1-1-1,0 1 0,0 0-11,0 1 17,0 0-17,0 1 5,-1 0-5,-1 1 0,0-1 12,-1 1-12,-2 0 0,1 1 5,-2 0-5,1 0 6,-2 0-6,0-2 11,0 1-22,-2-3 16,1-1 1,-2-1-6,1-1-6,-1 0 6,0 0-5,-1-2-6,-1 0-1,1 0-44,-2-1-67,1 0-101,0-1-151,0 1-169,1 1-218,0-1-346,1 0-579,0 1-749,0-1-639,0 1-4139,-1-1 7214,0 0 0,-4-1 0,0-1 0</inkml:trace>
  <inkml:trace contextRef="#ctx0" brushRef="#br2" timeOffset="29190">3725 447 21607,'-4'-24'-275,"-1"7"309,2 25-12,-2 3-27,-1 2 10,-1 3 6,-1 2 1,-1 3 10,0 0 6,-2 4-6,-3 1 1,-1 3 5,-3 2-6,-2 1-5,-2 4 0,-1 0-261,-2 2 255,1 0 11,0-1 18,1 0-7,1-2 18,1-1-7,0-1-4,1-1-18,1-1-5,0 0-6,1-1-11,2-3 11,2-2-22,2-4 11,4-4-34,1-4 234,4-4-307,1-4-66,1-2 33,1-2-34,2-2-274,2-3-885,5-2-1921,4-5-4952,3 0 8206,-1-1 0,-7 6 0,-2 2 0</inkml:trace>
  <inkml:trace contextRef="#ctx0" brushRef="#br2" timeOffset="29854">3177 315 23080,'30'-15'314,"-4"0"-253,-17 6-5,0-2-16,2-2-18,0 0 0,1-2 6,1 1 6,1-2-6,1-1-17,-1-1 12,1-1-12,-1 1-6,0 0 12,0 1-6,0-1-5,-1 2 5,-1 2-11,-1 2 6,-2 2-12,-1 2-16,-2 4-34,-3 1-23,-1 2 1,0 0 22,-2 1 34,2 0 33,1 1 22,0 2 12,2 0 22,1 4 1,2 1-7,0 2-10,0 2-23,1 0-12,0 1-10,0 0-6,1 2-17,-1-2-11,0 1-61,1-1-113,-1 0-212,-1-1-270,1-1-565,-2 0-1384,1-1-4536,-2-1 7169,-1-2 0,-2-3 0,-1-2 0</inkml:trace>
  <inkml:trace contextRef="#ctx0" brushRef="#br2" timeOffset="30549">4010 753 23394,'-4'-46'-51,"1"9"1,3 37 11,0 0 33,0 3 29,0 0 21,0 4 24,0 1 16,2 4-12,-1 2 1,1 3-11,0 2-1,-1 3 18,0 2-46,0 1 7,0 0-18,0 0-16,2-3 27,-2 0-16,1-3-6,0 1 0,0-1-5,0-3 5,-1 1-5,1-4 5,0-1-11,0-1 6,-1-2-1,1 0 1,-1-1-6,1-1 0,-1 0 5,0 0-10,0 0 5,-1 2 0,2-2 5,-2 1-10,2-1 5,-1 0-6,1-2 6,-1 0 6,0-1-23,-1-1-5,1 0-12,-1-1-5,0-2-5658,0 1 2656,-1-2-1305,-1 0-757,-2 0 5103,2 0 0,0 1 0,1 0 0</inkml:trace>
  <inkml:trace contextRef="#ctx0" brushRef="#br2" timeOffset="30850">4009 1147 22951,'59'-56'359,"-9"11"-298,-33 44-38,0 0 10,-1 1-10,-2 2-6,-1 1-12,-1 2 18,-2 0-7,0 1 12,-3 1 6,0 0 5,-2 2 28,-2 0 29,-2 0 38,0-1 0,-1 1 6,-1-1 0,-2 1-39,-2 0 17,-2-1-23,-2 1-22,-1 1-17,-3 0-11,-2 1-17,0 1 0,-4-1-6,0 0-16,-1 0-18,-1 0-16,0-1-44,1-2-1,1 0-28,1-4-33,1 0-46,1-2-77,3-1-135,1-1-191,4 0-409,2 0-1063,3-1-1216,2-1-5142,1-1 8413,0 0 0,1 1 0,-1 2 0</inkml:trace>
  <inkml:trace contextRef="#ctx0" brushRef="#br2" timeOffset="31516">4535 381 24122,'8'-35'73,"-1"8"-157,-9 27 39,0 4 62,-1 1 61,-1 5 12,-2 3-12,-2 4-22,-1 2-34,-2 0-5,0 2-11,0 0-6,-2 1-28,3 1-67,-2-2-141,2 1-234,1-2-415,2-1-801,1-1-1585,3-2-5293,1-2 8564,2-4 0,0-4 0,0-3 0</inkml:trace>
  <inkml:trace contextRef="#ctx0" brushRef="#br2" timeOffset="33124">24 4651 22722,'-13'-16'593,"2"3"-542,11 13-365,0 0 292,1 3 33,0 1 0,3 3 6,0 2 17,2 0-29,0 1-5,1 1-5,0-1-23,1 2 16,0 1 12,1-1-5,1 2 10,1-1-10,1 0-1,1 0 1,0-1-7,2-1 7,2 1-18,-1-1-16,2 0-45,-1 1-101,0-1-128,1 0-119,-1 0-111,0-1-107,-1 1-162,-1-2-246,-2 1-517,-1-3-536,-2 0-174,-2-3-2258,-2 0 1905,-1-2 2638,-2-1 0,-2-1 0,0 0 0</inkml:trace>
  <inkml:trace contextRef="#ctx0" brushRef="#br2" timeOffset="33473">440 4629 20072,'-28'30'381,"4"-3"-275,17-11 6,1 3-5,-1 2-6,1 1-17,-1 2 22,0 2 40,-1 1 27,-2 2 34,0 2 17,-2 0-44,1 3-17,-2 0-57,1 0-39,0 1-11,-1 0 12,2-2 16,0 0-23,1 0 1,0-3-51,2 0-22,1-3-6,1-3-17,1-2-16,1-3-56,1-1-51,0-2-113,0-2-133,1-2-252,-1-2-420,0 0-796,1-2-857,-1 0-3887,0-2 6615,1 0 0,1-4 0,0 0 0</inkml:trace>
  <inkml:trace contextRef="#ctx0" brushRef="#br2" timeOffset="34216">24 4475 23114,'27'-18'129,"-3"1"-79,-14 7 6,0-1 0,0 0 11,0-2-11,1 0 34,0 0-12,0-1 6,-1 1-11,0 1-34,-1 0 6,-1-1-17,0 0-6,0 1 1,-1-1 5,0 3 0,-2 0 17,0 2 5,-1 1-5,-2 1-6,0 2-17,0 1 1,-2 1-594,1 2 515,-1 3 61,1 0 23,0 4 17,1-1-23,2 1-5,0 0-11,0 2-1,0-2-5,1 0 6,-1 0-12,2-1-5,-2 0-11,1 0-17,0-2-57,-1 1-156,0-1-263,1 0-477,0 0-1096,2-1-1368,0 2-4924,0-2 8380,0 0 0,-3-1 0,-1-2 0</inkml:trace>
  <inkml:trace contextRef="#ctx0" brushRef="#br2" timeOffset="35260">616 4913 23321,'10'-22'-90,"-1"6"113,-9 20 27,0 4-11,0 1 1,0 4 4,0 0-4,0 4 4,0-1-16,2 1 17,-1 1-6,2-1 6,-1 1-6,0 1 1,-1-1-24,0 1 12,1 0 6,-1 0-17,0 0-6,0-1-11,0 0-22,-1-1 22,1 0-12,-1-1 7,1-2-6,-1-1-23,0-2 0,0-2-22,1-1-28,-1-2-44,0-1-46,0-1-50,0-1-45,0-2 0,0 1-33,0-2-9529,0 1 8166,0-3 0,0 2 1,0-2-1</inkml:trace>
  <inkml:trace contextRef="#ctx0" brushRef="#br2" timeOffset="35633">637 5198 10830,'6'9'5142,"-2"-2"-4150,-4-7 3561,0 0-4486,37-38 0,-23 29 1,28-28-1,-30 38 0,-1 2-5,1 1 5,-1 2 11,0 0-4,0 0 10,-2 0 22,-1 2 6,-1 0 17,-1 1-6,0-1 0,-1 1-5,0 0-6,0 0-17,-1 1-11,0 0-28,0-1-11,0 0 5,-2-1 6,0 0 17,-1-1 6,-1 0 10,0-1-10,-1 1-12,-3-1-17,-3 2-5,-5-1-23,-3 1-16,-4 0-23,-2 1-5,-3-1-17,-3 0-1,1 1 12,-1-1-22,1 1 5,2-2-44,3 0-51,4-2-73,2-1-78,5-1-197,3-2-291,4 0-173,1 0-341,2-1-909,4-3-722,4-1-4799,2-2 7723,1 0 0,-5 2 0,-2 2 0</inkml:trace>
  <inkml:trace contextRef="#ctx0" brushRef="#br2" timeOffset="36100">1054 4673 23041,'-16'32'252,"3"-2"-213,6-15-5,1 0-12,-1 1 6,1-1-28,-1 1-22,0-2-62,1 1-123,0-1-241,1 0-416,0 0-720,2-2-1234,1 1-3713,1-3 6531,1-1 0,0-5 0,0-1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7:04.9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417 137 20487,'5'36'106,"-2"-3"-84,-6-13 12,0 0 11,0 0-28,0 0-1,0 0-4,-1 0-29,1 0 39,0-1-11,-1 1-5,1-1 11,1 1-12,-1-2-5,1 0 0,1-1 6,0-2 0,-1 0-6,1-1 11,0-1 17,1-1-28,-1-2 5,0 0-10,0-1-23,1 0 33,-1-3-10,1 1-6,0-2-6,0 0-6,0-2-27,0 0-28,0-1-57,0 0-105,0 0-130,0 0-179,2-1-252,-1 1-359,3 0-475,-1-1-348,1 0-235,0-1-3579,-1 1 5797,0-1 0,-2 0 0,0 0 0</inkml:trace>
  <inkml:trace contextRef="#ctx0" brushRef="#br0" timeOffset="594">1 269 17720,'77'-39'700,"-11"6"-493,-47 22-6,1 1 30,-1 0-2,1-1 29,1 1 11,0-1 0,1 1-1,0-2-10,3 2-12,0-1-11,2 0-27,1 0-24,0 1-32,2 0-24,0 0-16,-2 2-33,1 0-23,-3 2-17,-1 1-22,-2 1 5,-1 0-5,-2 3-5,-3-1-1,-1 2-11,-2-1-11,-3 1-12,-1 0-11,-3 1-44,0 0-79,-2 2-145,0 0-219,-3 2-369,1-1-797,-2 3-1124,0 0-5070,-1 0 7881,0 0 0,0-3 0,0-1 0</inkml:trace>
  <inkml:trace contextRef="#ctx0" brushRef="#br0" timeOffset="1322">1052 356 20918,'-16'-12'123,"1"2"-117,7 12-6,-2 1-6,0 2 12,0 1-6,-2 1 0,1-1 0,-1 2 0,-2 0 11,1 0-6,-1 1-5,0 0 0,1 1-11,-1 1 11,1 0 6,-1 1-12,1-1 6,0-1-5,2 0 10,1-1-5,1-2-5,2 0-1,2-1-33,3-1 39,1 0 11,1 0 0,2 0 17,1-1-5,4 0-1,3 0 0,1-1 1,2 0-1,1-1-5,1 0-6,1-1 12,0-1-7,0 2 12,-1-1 0,-1 1-22,-1 1 33,0-1-5,-2 3-1,-1-1 12,-1 2-6,-2 0 1,0 1-1,-1 1 17,-1 0-34,0 2 6,-1 0-11,-1 1 0,-1-1 11,-1 0 5,-1 0 1,0-2 5,-1 0 12,-2-1-1,-2 0 6,-2-1-17,-2-1-11,0 0-5,-2-1-1,0 0 1,-3-1-17,0 1-1,-2-2-5,0 1 0,0-2 17,-1 0-11,1 0-6,1-1-17,0 0-11,3-1-46,1 0-105,3-2-308,3 1-325,2 0-420,2 1-2880,1 1 1346,3 0-3950,0 0 6716,3 0 0,-4 0 0,-1 0 0</inkml:trace>
  <inkml:trace contextRef="#ctx0" brushRef="#br0" timeOffset="1776">1249 378 22128,'24'-21'487,"-5"6"-291,-19 21-22,1 1-12,-1 2-5,0 1-22,0 3 10,0 0-16,0 2 0,0 1-17,0 1-17,0 1-5,0-1-12,-2 1-16,1 0-6,-2 0-28,1-1-6,-1 1-5,-1 0 5,1-1-5,0-1 0,-1 0-17,1-2 11,1 0 0,-1-2-5,2 0-1,0-1-5,0-3 6,0 1-17,1-2 11,0-1-11,0 0-23,0-2 0,0 0-22,0-1-11,1-1-22,0 0-46,0-1-44,0 0-107,1 0-89,-1 0-118,1 0-168,-1 0-190,1 0-269,0 0-393,0 0-531,-1 0-297,1 1-242,-1 0-3292,1-1 5875,-2 0 0,1-1 0,-1 1 0</inkml:trace>
  <inkml:trace contextRef="#ctx0" brushRef="#br0" timeOffset="2109">1271 729 9542,'-10'-13'3042,"2"3"-1749,8 10 6498,0 0-7533,62-38-504,-42 28 470,48-27 90,-57 36-134,-2 1-18,0 0-22,-1 1-17,-1 2-22,-1 2 346,-1 0-374,-1 3-6,-2 0-16,0 1-12,-1 1-5,-1 1-12,1 1 6,-1-1 0,-1 1 0,-1 1 11,-1 0-22,-3 1-6,0-2-5,-2 1 11,-1-2-17,-1-1-12,-2-1 7,-1 0-34,-2-1 33,-1-1-11,0 0 6,-2-2-11,0-2 5,0 0 0,1-3-11,2 1-11,2-2-68,2-2-77,3-1-136,2-2-156,3 1-219,2-3-223,0 1-264,3-3-510,3 1-615,3-2-521,2 2-4342,0 0 6322,-1 3 0,-4 2 0,-3 3 0</inkml:trace>
  <inkml:trace contextRef="#ctx0" brushRef="#br0" timeOffset="2533">1927 50 23489,'-9'30'431,"0"-4"-347,4-16-17,0 1-27,-1 0-18,0 1-11,0 1-5,0 0-23,0 0-17,0 0-44,1-1-68,1-2-94,1-2-147,2 0-190,0-2-375,1-1-700,1 0-1418,2-1-5181,0-1 8251,3 0 0,-4-2 0,0-1 0</inkml:trace>
  <inkml:trace contextRef="#ctx0" brushRef="#br0" timeOffset="3044">2190 444 21903,'35'2'712,"-6"-1"-594,-18-3-51,0-1-22,0 2-34,1-1-39,-1 1-39,1 1-90,1-1-134,-1 1-225,1 0-302,-2 0-385,0 0-663,-1 1-677,0 0-1148,-1 1-2246,-1 0 5937,-2-1 0,-3-1 0,-1 0 0</inkml:trace>
  <inkml:trace contextRef="#ctx0" brushRef="#br0" timeOffset="3368">2256 663 9957,'4'7'3909,"-1"-1"-2419,-3-6 4072,0 0-5512,67-13-55,-42 9-57,52-10-145,-60 13-286,0 0-599,-1 1-1104,-1 1-1327,-2 1-4128,-3 1 7651,-2 0 0,-5 0 0,-1-2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7:17.7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267 0 21534,'-31'11'639,"5"0"-454,16 0-6,0 0-5,-2 4-12,0 0 17,-2 1 0,0 3 1,-2-1 10,1 3 6,-1 0 6,1 2-6,-1 0-28,3 1-12,1 1-32,3-1-7,1 2-10,2 0-1,1 1 0,2 0-16,1 1 0,1-2-6,0 1-5,1-2 10,0 0-22,1-1 12,2-1-12,1 0-39,0-1 0,3 0-17,-2-1 6,3 0 17,-1 0-1,1-1-27,0 1 5,1-2-17,-2 1 1,1-3 5,-2 2-45,0-1-45,-1-1-94,0-1-131,0-3-149,1-2-197,0-3-263,-1-3-555,1-1-1669,-1-2-5539,-1-1 8687,-1-1 0,-1 0 0,-1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7:18.9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281 0 22139,'-41'17'420,"5"-3"-296,26-12 4,-2 0-10,0 1-6,0 0-11,-2 0-23,1 0-5,-1 0-23,-1-1 29,1 0-1,0 0 23,1 0 17,2-2-1,1 1 12,1-1 5,3 0-16,1 0-12,2 0-27,1 0-34,1 0 27,1 0-105,-1 0 44,1 1 11,-1 1 12,0 1-17,-1 0 5,2 2 6,-2-1 28,2 1 11,-1 1 1,-1 0 16,2 1 5,0 1 12,0 2 0,0 0 11,0 2-28,0 0 12,1 1-12,1 1-12,1 1 7,1-1-12,-1 1 6,1 1-12,-1 1 29,-2 1-17,1 2-6,-2 2 11,0 0-22,0 1 28,0 0-5,-2 0-18,1-1 1,-2 1-17,0 0 11,1-1 5,-1 1-21,1-1 10,0 1-28,2-1-10,-2-1 16,2 0-12,-2-1 12,1 0-5,0 0-6,1-1 11,-1-1-12,0-1 1,1-1 0,0-1-6,0-2 6,0 1 5,0-1-5,0-1-22,0 0 10,1-1-5,1-1-5,-1 0 16,1-1-11,-2 0 5,2-2-5,-2 1 6,1-1 5,-1 0 0,1 0 6,-1-1-22,0 0 16,0 0 0,0-1-11,0 0 11,0-1-22,0 0 11,0-1-11,0 0 16,0-1-10,0 0-12,0-1 28,0-1 17,2 1 17,-1-1 5,4 0-10,-1-1-29,2-2 0,1-1 0,2-1-11,2-1 11,0 1-11,-1 0-11,1 1 17,-1 0 5,-1 1 0,1-1-5,-2 1 16,2-2-5,0 2 5,2-1 6,0 0-16,3 0-1,-2 0 0,3 1 0,-2 0-11,1 1 0,0 1-17,-1 0-11,-1 0 0,-1 1-39,-1 0-67,-1-1-96,-3 1-151,1 0-212,-3 0-298,-2 0-414,-1 0-1221,-1 1-5394,0 1 7920,-1 1 0,0-2 0,0 1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7:15.3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0 185 19955,'33'-6'313,"-4"2"-245,-16 4-7,0 0-10,1 0 5,0-1-12,1 0 1,1-2-11,0-1-1,-1 0-16,1 0 5,-2-1 1,1 0-6,-1 0 5,-1 1 0,0-1-10,-1 0 10,-2-1-11,1 1 6,-2-2 17,1 2-12,-2-2 12,-1 1-6,1-1 0,-3 1 22,0-1 6,-1 1 6,-2 0 5,0 0-11,-1 1 5,0-1 7,-1 2-1,1-2 17,-1 2 0,-1-2 0,0 2 0,-2 0 0,-1-1-17,-1 2-11,0 1-11,-2-1-6,-1 2-5,0 0-6,-2 1-11,-2 0-6,0 0-5,-3 1-6,0 1 11,0 2-11,-1 1 0,0 1 0,1 1-5,0-2 10,1 2-5,0 0 0,1 0 6,0 0-6,2 0 22,0 0 1,2 1-1,-1-1 6,1 1 0,0 1 22,2-1 18,0 2-7,1 0 18,2 1 10,0 1 12,1 1 33,2 0-5,0 0-6,1 0-22,0 0-28,1 2 0,1-2 0,1 1 5,2 0-5,0 0 0,1-1-6,0 0 0,1-1 6,1-1-12,0-1 12,3-1 6,-1-1-1,4-1-16,1-2-12,2-1-16,1-2-1,2 0-5,0-2-17,2 1 1,-2-1-35,1 0 1,-2-1-40,0 0-72,-2 0-146,-2-1-213,-1 2-241,-3-1-364,-2 1-783,-1 0-1183,-3 1-4913,-1 0 7977,-2 1 0,-1-1 0,-1 0 0</inkml:trace>
  <inkml:trace contextRef="#ctx0" brushRef="#br0" timeOffset="400">569 97 22386,'48'9'890,"-7"-2"-638,-30 0-39,1-1-28,0 2-23,1 0-16,0 1-17,0 0-57,0 0 12,1-1-22,2 1-23,-1-3 40,2 1-40,0-1-11,2-2 17,0 0-17,1-1-6,0 0-5,2-1-6,-1 0-5,1 0 5,-1-1 0,-2 1-11,-1 0-22,-1 1-23,-3 0-34,-2 2-49,-4 0-74,-2 0-100,-2 0-141,-2 1-218,-1 0-308,-2 0-722,-4 1-1323,-1 1-4984,-3 0 7998,0-1 0,5-3 0,1-1 0</inkml:trace>
  <inkml:trace contextRef="#ctx0" brushRef="#br0" timeOffset="750">920 10 21898,'-53'28'645,"8"-3"-455,33-11 45,0 1-56,1 1-16,-2 2-23,1 1-56,0 2-11,0 2-29,-1 1-21,0 1-18,0 2-10,0-1 5,0 2-6,1-2 6,0-1 0,2 0-28,1-1-17,0 0-33,1-1-84,2-1-90,-1-1-124,2-2-77,2-2-46,0-3-78,3-4-196,3-3-588,1-4-1053,4-1-3434,2-4 785,0-1 5063,-1 0 0,-3 0 0,-3 1 0</inkml:trace>
  <inkml:trace contextRef="#ctx0" brushRef="#br0" timeOffset="1233">1204 97 15648,'12'7'3169,"-2"-2"-2406,-10-5 3096,0 0-3479,6-11-161,-5 11-1,4-7-16,-6 15-45,-2 2-23,-1 2-11,0 3-16,0 1-12,-1 1 0,2 2-17,0 2-5,0 1 6,1 2-12,-1 0-16,0 2-18,-2 2-16,0 0-6,0 0 1,-2 1-1,1 0 0,0 0-11,2 0 0,-1-2 0,3-1 0,1-3 0,0-3 6,1-3-6,0-2 11,0-2-6,0-2 23,1-2-22,-1 0-12,0-3 12,1-1-34,-1-2 22,1 0-10,-1-2-6375,0-1 4010,1-2-1052,-1 1-4235,0-2 7668,1 1 0,-1 1 0,1 0 0</inkml:trace>
  <inkml:trace contextRef="#ctx0" brushRef="#br0" timeOffset="1612">1139 119 23147,'53'-25'328,"0"0"0,36-16-183,-71 40-44,-1 0-28,1 1-28,-3 2-17,2 0-12,-2 3-16,-1 1 12,0 1-7,-2 1 1,-1-1-12,-3 2 23,-2 0 17,-3-1 5,-2 1 17,-3 1-17,-2 0-5,-5 1-23,-2 1 6,-4 0-12,-2 0-5,-1 0 0,-1-3-11,0 1 11,-1-2-11,1-1-23,1-1-27,1-2-51,2 0-68,2-2-83,2 0-95,2-1-236,3 0-275,2-1-419,2 0-8543,1 0 9397,5 0 1,-4 0-1,4 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33.3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24251,'37'7'95,"-7"2"-62,-31 8-16,-2 2 0,-1 1-28,-3 0-17,1-1-23,-1-1-55,2-2-73,-1 0-90,1-3-101,0-1-128,1-2-146,1-2-314,1 0-554,0-2-880,2 0-846,0-1-4552,0-1 7790,0-1 0,0-2 0,0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7:28.0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126 198 15614,'24'-15'924,"-5"3"-694,-16 9 10,0 0 57,1 0 118,-2 0 105,1 0 108,-1 0 78,0 1 11,-1-2 5,-1 0-56,0 0-77,0 0-96,0 0-73,-1-1-84,-2 2-73,-3-1-44,-1 2-63,-3 0-32,0 2-40,-2 0-34,0 3-11,-1 2-16,0 2 10,-2 2 1,2 1-17,1-1 22,-1 2-6,3 0 1,1 0 11,1 1-17,2 0 11,0 1-11,2 1 6,1 0 5,2 1 0,0 0 17,1-1-11,1-1 0,3 0 16,2-2 18,4 0-1,2-3 0,2 0-4,3-1-24,3-3 6,2 0-5,3-2-18,1 0-33,1-2 17,0 0-17,-1-2 11,-2-1 45,-1-2-33,-4-2 16,-2-1 0,-3-1 17,-2-2-6,-2-1-10,-3-1 4,-2-1-38,-3-1 28,-1 0-1,-5-1-5,-2 0-11,-4 0 0,-2 0-17,-2 2-6,-2 0 23,0 0-39,0 3 10,0 2-16,0 2-11,-1 3-17,2 3-67,0 1-79,2 1-134,1 3-179,2 3-258,2 1-325,1 2-779,2 0-1651,1 2-5104,3-3 8632,0 0 0,1-5 0,0-1 0</inkml:trace>
  <inkml:trace contextRef="#ctx0" brushRef="#br0" timeOffset="390">542 242 23758,'49'37'168,"-1"0"0,29 25-101,-74-55 11,0 0-27,-1-2 44,0-1 11,-1-1 12,-1-2 11,0-1-28,-2 0-23,-1 0-28,-1-2-22,-2-2-11,-1-2-22,0-3 10,0-2-5,0-2 17,1-2-6,0-1 6,1-2-11,1 0 10,0-1 1,2-1-11,1 0 16,0 0-22,1-1 0,1 1-11,1 1 11,3 0 0,3 2 11,2 0 12,3 2-18,2 1 6,2 2-11,1 1 12,2 1-24,2 2 7,1 0-1,1 1 6,2 1-5,1 1-29,1 3-84,1 0-257,0 2-504,-2 1-1351,-1 2-5992,-5 3 7374,-5 1 0,-8-3 0,-4-1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7:20.1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54 948 23601,'30'-17'263,"-3"1"-201,-10 4 5,0 0-17,2-2 29,0 0-6,2-3-12,0 0-16,0-1-11,1-2-6,-1 0-17,1-1-11,-2-1 11,1 0-11,-1-1 0,-1 0 22,-1 0-33,-1 1 17,-2 0-6,0 1 5,-1 0 12,-2 1-6,-1 1 1,-1 0-18,-2 1 12,-1 1-1,-2 0 1,-1 0 5,-1 1-5,-2-1 16,0 1 12,-1 0-1,-1 2 1,-2 0-6,-1 2 11,-2 0 0,-1 1-16,-1 1-1,0 1-11,-1 1-44,1 1 33,-1 2-12,1 2-4,0 0 4,1 2-4,1 1-12,-1 0 16,2 2 24,0 0-24,0 3 29,0-1-11,-1 1-12,2 0 6,-1-2-5,1 1-1,1-1-16,0 1 22,0-1 0,0 1 0,0 0 16,1 1-16,0 0 17,0 2-6,2-1 23,-1 1-12,1 1 1,0 1 5,1 0-6,1 2 6,1 0-11,2 1 5,1 0-22,-1 0 0,1 1 0,-2-1 0,1 1 12,-1 0 10,0 0 0,-1 1 6,0 0 23,0 1-23,-1 0 5,1 1-5,-1-1-28,0 1 23,0-1-12,-1 0 6,2-1 5,-1 1-16,0 0 11,-1 1-12,-1-1 6,0 1 6,0-1 0,0 1 5,-1 1 40,-1 0-45,-1 0-12,0 0 1,-1 0-40,1-1 40,0-1 5,2 0 0,-1-1-5,2-2 11,-1 1-12,1-2 1,0-1 11,2 0-17,-1-2 12,1-1-1,-1-1 0,1-1-11,-1-1 6,0-1 10,-1-1 1,0 0 0,0 0 0,0-1-12,0 1-5,0 0 28,0 0 17,-2 1-6,-2 0 6,-1 1-22,-2 2-7,0 1-10,-2 0-6,1 0 0,-1 0-11,1-1-12,1 0 1,1-1-12,2-1-16,0-1-23,2-1-16,0 1 4,1-3 1,-1 1 0,0-1 11,1 0 0,-3 0-5,2 0 16,-2 0 6,0-1 12,-2 1 4,0-3 18,0 0 11,-2-1 5,1 1-11,-1-2 1,1 0-7,-1 0-5,1 0-11,-1-1-6,-2 0-16,0 0 5,-2-1 5,-2 0-5,0-1 0,-3-1-17,1 1 12,0-1 5,0 0-6,1 0 12,0 0-1,2 0 7,0 0 16,1-1 11,1 1 0,0-1 11,2 2 18,1-1-7,0 3 23,3-1 11,0 2 6,2 0 0,0 0-17,2 2-6,1-1-10,0 2-1,0-1 17,4 2 5,1-3 12,3 2 22,2-2 6,0 0 11,2 1 11,1-1-5,0 2 11,2 1 0,2 0-17,0 1-17,2 0-28,1 0-11,1 0-11,1 1-23,0 1-55,-1 1-130,-1 1-246,-2 2-464,-2 0-1166,-4 0-4335,-2 2-2408,-4-2 8810,-2 0 0,-3-3 0,0-1 0</inkml:trace>
  <inkml:trace contextRef="#ctx0" brushRef="#br0" timeOffset="673">799 773 18515,'-22'-5'331,"1"3"-297,6 8-23,0 0 11,-1 1-11,1 1 1,0-1-7,0 0-5,2-1-5,1 1-7,2-2 1,3 0-6,1 0-11,2-2 12,2 0 16,1 1 5,1-1 29,2 1 5,1-1-17,3 2 40,1-1 5,1 0 6,1 0-6,1-1-5,2 0-12,1 1-5,2-1 45,0 0 10,0 0 35,0 1 44,-1-1-5,-1 2-6,-2 0-28,-1 1-17,-3 0 5,-1 0 68,-1 0 45,-3 2 45,-1-2-29,-1 3-16,-3-1-62,-1 2-60,-5 0-13,0 0-61,-2-1-23,-2 1-10,-1-2-24,0 2-16,0-2-50,-1 0-96,1-2-151,0-2-179,3-2-325,1 0-627,1-2-1109,2-2-4263,2-1 6828,1 0 0,2 1 0,1 0 0</inkml:trace>
  <inkml:trace contextRef="#ctx0" brushRef="#br0" timeOffset="1622">886 203 23091,'64'-19'712,"-9"3"-505,-35 12-22,2-1 22,1 1-67,0-2-34,2 2-27,-1-1-40,0 1-6,0 1-10,-1 0-6,0 0-23,-1 1 23,-2 0 0,-3 1-1,-3 1 1,-3-1-22,-4 1 5,-1 0 0,-4 0 16,0 0 152,-1 0-89,-1 2 10,0 0-21,0 2 50,0 2 11,0 1-6,0 2 11,0 2-27,0 1 16,-2 1 0,1 2-5,-3 3-6,1 0-28,-2 4-12,1 1-4,0 1-7,-1 3 6,0 0-5,-1 2-12,0 1-5,1 0 6,-1 0-7,1 0 12,0 1-11,1 0 0,1 0 0,0 2 0,3-1-6,0 1-11,3-2-11,0-1-34,1-1 17,2-3 5,-1-1-5,1-2 17,-1-2 11,1 0-5,-2-2 5,1-1 11,-1-1-28,0-2 0,-1 0 0,1-1-16,-1-1 16,0-1-5,-1 1 10,0-3-21,0 0 5,0 0 0,-2-3-6,1 0 29,-1-2-7,0-1 12,0 0 6,0-1 5,-1 0-5,1-1-23,-3 0 17,1-1-28,-1 1 22,0-2-10,-1 2-7,0-2-10,0 1 5,-1-1 5,2 1 6,-1 0 17,1-1-22,-1 0 11,1 0-6,0 1 11,0-1-10,0 1-18,-1-1 12,-1 0-34,0 0 16,-2 0 12,-1 0-22,-2 0 0,-1-2 10,-2 1 1,-3-2 6,-1-1 10,-2 1-44,-2-1-34,1 1-33,0-1-57,1 1-55,2 0-45,1 1-90,3 1-140,2 1-202,3 0-274,1 3-397,3-1-1166,2 3-5298,1-2 7830,1 0 0,0-1 0,0-2 0</inkml:trace>
  <inkml:trace contextRef="#ctx0" brushRef="#br0" timeOffset="2342">1938 313 23825,'-46'-9'386,"6"4"-296,27 14-17,-3 1-23,0 2-16,-2 1-23,-2 3 11,-1 1 6,0 1 0,-1 1 40,2-1-35,1 1 6,2 1 6,0 0-11,4 0 11,0 1-12,2 1-5,1 0 6,2-1-12,2 2-5,1-2 0,3 1-28,1-1 27,2-1-4,2 0 16,2-1 22,3 0-28,-1-1 6,3-1-11,0-1 0,1-2 5,3-2 18,1-1 16,2-2-6,3-3 6,3-1-16,2-2-1,1-2-5,2 0 5,-1-2-6,0-1 1,-2-2 16,0-2-16,-3 0 0,-1-1-12,-1 0 23,-2-1-28,-1 0 5,-3-2 0,0-2-44,-2 0 50,-1-3-11,-2 0 0,0-2 27,-2 0-27,-1-1 6,-2-1-12,-1-1 0,-2-1-5,0 0-1,-1-1 12,-1-1 11,0 0-22,-2-2-1,-1 1-5,-1-2-39,-2-1 39,0 0 0,-1 0-6,-1 0 18,0 2-18,-1 1 6,-1 4-6,1 4 6,-2 4-28,1 5-11,-2 4-17,1 1-39,0 4-39,0 0-79,1 4-90,2 1-123,0 2-145,3 0-196,0 1-303,1 1-711,1 1-1429,0 0-5237,1 0 8447,1-3 0,1-4 0,1-2 0</inkml:trace>
  <inkml:trace contextRef="#ctx0" brushRef="#br0" timeOffset="2630">1500 641 22615,'51'-11'196,"1"1"0,39-9-162,-56 12 11,1 0-28,2 0-17,-2 0-12,-2 2-60,-5 0-113,-4 2-235,-6 2-331,-4 0-627,-6 1-1439,-5 2-5484,-2 1 8301,-2 1 0,0-1 0,0-2 0</inkml:trace>
  <inkml:trace contextRef="#ctx0" brushRef="#br0" timeOffset="3214">2156 28 23052,'36'-17'812,"-4"6"-526,-16 21-1,-1 1 1,0 1-34,1 2-50,0 2-51,-1 2-22,0 2-34,1 2-11,-2 1-5,1 1-12,0 3 6,-1 0 16,0 3-5,-1 1 0,-1 3 6,0 1-12,-2 1 1,-1-1-12,-1 1-17,-1-1 6,-1 0-28,-2 0 12,-2 0-7,0 0-16,-2 0 11,1-2-34,-1-1-5,0-3-6,0-3 6,0-1-28,-1-2-23,-2-1-55,-3 0-90,-4-1-96,-2-1-162,-2-1-207,-1-3-325,1-2-644,2-3-1939,1-1-6251,3-3 9220,2 0 0,3-4 0,2-1 1</inkml:trace>
  <inkml:trace contextRef="#ctx0" brushRef="#br0" timeOffset="5055">3142 225 19815,'7'-33'683,"-2"6"-498,-8 27-34,1-1-11,-1 1-28,1 0 11,1 0 17,0 2 11,-1 1 0,1 3-11,-1 1-22,1 3-17,1 2-17,0 2-11,0 2-5,-1 2-12,1 2 16,-1 2 12,-1 2 6,0 1 11,-1 2-17,0 2-11,0 0-12,0 0-5,1-1 0,0 0-17,2-1-5,-1 0 5,1 0-16,0 0-1,0-1 0,-1 0-10,1-4-7,-2-1 23,1-3 0,-3-2 0,0-2-5,-1-2-12,0 0 0,-2-2-17,0 0 6,1-3-11,-1-1-17,2-1-11,1-2-39,0-1-51,3-1-90,0-1-1450,1 1 286,4-3-1099,0 1-3533,5-3 520,-1 0 5495,-2 0 0,-3 3 0,-2-1 0</inkml:trace>
  <inkml:trace contextRef="#ctx0" brushRef="#br0" timeOffset="5489">2682 269 20783,'55'-17'571,"-1"0"1,41-12-247,-65 19-28,3 2-50,1-2-35,1 2-60,1-1-63,2 1-50,-1 0-5,0 1-12,-1 0 1,1 1 27,-2-1-55,0 2-1,-3 0-22,-4 0-28,-3 1-45,-5 1-117,-4 2-157,-4 0-203,-4 2-195,-4 3-414,-2 4-835,-4 5-1036,-3 2-4907,-2 1 7965,-1-1 0,4-7 0,1-4 0</inkml:trace>
  <inkml:trace contextRef="#ctx0" brushRef="#br0" timeOffset="6232">3558 641 21360,'-24'-2'56,"3"1"-22,6 8-23,0-1 17,-1 2-6,0 1 1,-1-1-1,2 1-11,1-1 6,0-1-22,4 1-1,-1-1-5,4 0-6,1-1 6,3-1 0,0 1 5,1-1 6,2 0 0,0 0 17,0-1 22,2 0 28,3-1 23,3 1-12,2-2-5,2 2-28,3-3-23,2 1 6,1 0-17,1 0 1,0-1 21,1 2-5,-2-1 17,1 1-5,-1 1-6,-2 0-6,-1 1-17,-1 1 11,-2 0 1,-1 1-7,-4 0 12,-1 2 34,-3-2 28,-2 2 38,-3-2 12,-2 1 0,-5 0-16,-3 0-12,-3 0-28,-1 1-17,-2-1-11,-1 1-17,0-1 11,-1 1-16,-1 0 5,1 0-16,-1 0-7,0-1 1,2-1-11,2-1 11,2-3-12,4 0-10,2-2-46,5 0-83,1-1-180,2 0-212,0-1-225,1-1-369,2 0-672,2-1-1171,2 1-5053,2-1 8016,-2 1 0,-2 1 0,-2 1 0</inkml:trace>
  <inkml:trace contextRef="#ctx0" brushRef="#br0" timeOffset="6694">3777 597 25500,'22'37'330,"-4"-5"-234,-18-18-29,0 1 0,0 0-5,0 1-12,0 1-5,0 0-17,0 1 5,0 0 1,0 2-6,-1 0-6,1 0-5,0 1-34,0-2 34,0 0-6,0-1 1,0 0-1,0-1-11,2-1 5,-1 0 1,1-3 22,-1 0-22,-1-1-1,1-2-5,-1-1 17,0-1-11,0-1-6,0-2-6,0-1-50,0-1 34,0-1-6,0-1-6,0 0-16,1-1-57,1 0-50,1 0-67,0 0-39,1-2-152,1 0-162,-2-1-162,2 0-213,-2 0-124,-1 1-228,0-1-456,-2 2-799,1-1-510,-1 1-4280,-1 1 7349,1-1 0,-1 1 0,0 0 0</inkml:trace>
  <inkml:trace contextRef="#ctx0" brushRef="#br0" timeOffset="6965">3755 970 23276,'88'-36'807,"-14"9"-595,-55 29-10,-1 3-68,-1 1-16,-1 2-23,-1 1-5,-3 1-1,-1 1-10,-2 1-18,-3-1-21,-2 1 32,-2-1-4,-1 0-1,-1 0-11,-3 0-5,-2 0-12,-5 0-11,-2 0 11,-3-1-39,-2 1 0,-2-2-22,1 0-23,-2-2-28,0 0-51,1-2-38,-1-1-56,2-2-46,0-1-100,2-1-184,3 0-354,4-1-924,2 0-1395,3-2-5152,2 1 8373,1 1 0,1 1 0,0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7:32.3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45 24021,'82'-24'-11,"-11"6"-12,-48 16-38,1 2-62,-1 0-135,-2 0-184,0 0-264,-1 0-493,-2 0-1063,-2 0-1374,-2 0-4592,-4 1 8228,-2 0 0,-4 0 0,-2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7:32.5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43 16392,'3'9'2095,"-1"-2"-1680,-2-7-124,0 0-84,74-23-61,-41 15-84,57-16-152,-63 21-330,-3 3-824,-4 2-1568,-4 3-4973,-4 2 7785,-2 0 0,-6-2 0,-1-3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7:29.6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449 214 22010,'10'-23'443,"-3"5"-409,-7 18 262,0 0-116,0 3 10,0 1-22,2 4 0,-1 1-17,2 2-16,0 2-7,0 3-27,-1 2 6,1 3-1,-2 1-5,0 2 11,-1 2-34,0 0-5,-1 2-11,-1 0-18,-2 1-10,1 1-12,-1 1-5,1 0-6,0-2 6,1 0 6,-1-3-1,3-1-5,-1-1-12,1-3-5,0-2 6,0-1 0,0-4-6,1-3 0,0-1-6,1-4 0,2-2 12,0-1-6,0-2 0,1 0-22,0 0-18,0-1-55,1 0-67,0 0-96,0 0-123,-1-1-139,0 0-152,0 1-186,0-2-374,-1 2-684,0-1-979,0 0-4561,-1-1 7456,0 0 0,-1 1 0,-1 0 0</inkml:trace>
  <inkml:trace contextRef="#ctx0" brushRef="#br0" timeOffset="501">11 302 18509,'-7'-36'1558,"4"6"-1071,12 24-39,1 0-34,1 0-67,3 0-16,1-1-39,1 1-35,3 0-27,0 0-40,2 1-16,2-2-28,2 0-6,1-1 5,1-1 1,3-1 16,1-1 17,2-2 6,1 0-22,2-1-40,2-1-45,0 1-22,0 0-17,0 1-5,-2 2-17,-1 2-28,-2 2-1,-3 3-27,-5 2 6,-3 1-79,-4 2-56,-3 3-68,-3 2-88,-3 2-35,-3 0-111,0 1-163,-2 1-197,1 0-329,-2 0-566,1 0-840,-1 1-3848,-1-1 6413,0-1 0,-1-5 0,-1-1 0</inkml:trace>
  <inkml:trace contextRef="#ctx0" brushRef="#br0" timeOffset="1108">1019 521 20397,'-38'-3'84,"2"2"-39,14 10 17,-2 0 10,0 0 18,1 1 11,1 1-17,1-1-17,1 1-17,3-2-50,1 0 11,4 0-11,0-1-16,5 0 21,0-1-22,4-1 12,1 1 10,1-1 7,2 0 4,3 0 7,2-1-1,2 0-5,3-1 5,2-1-5,2 0-6,3-1-5,1 1 11,2-1 0,1 0-1,0 1-21,1-1 5,0 3-6,-1 0-5,-2 2 33,-2 1-16,-1 2-6,-2 2 6,-2 0-18,-1 2 29,-2 0 6,-2 0-7,-2 1 24,-1-1 10,-2-1 34,-2-3 39,0 0 0,-3-3-11,-2-2-44,-2 0-7,-3-1-22,-1 0-16,-3-1-1,-2-1-11,-3 0-11,-2-1 0,-2-1-11,-2 0-6,-2 1-11,1-1-33,1 2-68,2-1-95,2 2-140,3 1-286,4-1-357,4 1-573,4 0-879,2-1-2078,5-1-700,1-1 5237,1 0 0,-1-1 0,-1 0 0</inkml:trace>
  <inkml:trace contextRef="#ctx0" brushRef="#br0" timeOffset="1504">1391 455 24547,'-14'44'336,"4"-5"-246,8-21-6,0 2 6,1 0-18,0 2 1,1 0-6,-1 2-21,1 0-7,0 1 6,0 1-23,0 0 6,0-1 23,0 1-51,1-3-6,0 0 0,1-1-38,0-2 16,-1-2 11,0-1-6,-1-2 18,1-3-1,-1-2-16,0-2-40,0-2-11,0 0-50,0-3-29,0 0-44,0-1-44,0 1-102,0-1-89,0-2-2846,0 1 0,0-1 0</inkml:trace>
  <inkml:trace contextRef="#ctx0" brushRef="#br0" timeOffset="1804">1303 915 20963,'48'-25'753,"0"1"1,34-14-357,-58 36-77,0 2-68,-1 0-45,-2 0-50,-1 3-68,-4 2-5,-1 1-33,-3 2 5,-3 1 16,-2 1 12,-3 1-5,-2-1-6,-2 1-12,-4-1-22,-2 2 1,-6-2 4,-2 0-10,-3 0-28,-2 0-6,-2 0-12,0-2-32,-1 0 10,-1-2-28,1-2-50,-2 0-11,0-1-56,0-2-56,1 0-68,3-1-94,1-1-130,3-1-173,4-1-409,4-2-874,3 0-1069,3-1-4835,1 1 7887,1 1 0,0 2 0,0 0 0</inkml:trace>
  <inkml:trace contextRef="#ctx0" brushRef="#br0" timeOffset="2158">1807 105 23982,'16'-13'672,"-3"5"-532,-13 16-28,-2 2-45,-1 2-45,-2 0-10,-1 1-24,1 0-38,-1 1-96,0 0-122,0 0-231,1 1-307,-1 0-405,1 0-905,0 2-1497,1 0-4761,0-2 8374,1-3 0,1-5 0,1-4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7:33.8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373 86 20951,'1'36'801,"0"-4"-543,2-16-11,0 1-17,-2 3-18,0 3-27,-1 1-39,0 2-29,0 0-38,0 1-12,0 1-11,-2-1 0,0 2-6,0 0-16,-2 0-6,2 1-11,-1-1 0,0-1 5,0 1-11,0-2 0,1 0 1,-1-3-7,1 0 12,0-2 0,0-2 0,-1 0-12,0-3 6,1 0-5,0-3-6,2 0-6,0-3-16,0-2-12,0-1-16,0-1-34,0-2-90,1 0-122,0-1-147,2-1-134,-1-1-112,1 0-112,-1-2-128,-1 0-7916,0 0 3849,-1-1 4996,0-1 0,0 1 0,0-1 0</inkml:trace>
  <inkml:trace contextRef="#ctx0" brushRef="#br0" timeOffset="522">1 239 20509,'12'-30'1170,"0"4"-806,3 22-27,1 0-12,2 0-23,3 0-5,1 0-28,5-1-28,2-1-17,4-2-34,4-1 1,2-1-368,6-2 351,1-1-34,4 0-11,2-1-23,1 0-574,0 0 530,0 1-17,-2 3-23,-3 0-207,-4 4 157,-5 2-39,-6 2-51,-6 2-117,-6 2 195,-5 2-441,-7 3 340,-4 2-889,-3 3-677,-6 2-1794,-3 1-4968,-3 2 8469,-1-3 0,5-6 0,2-4 0</inkml:trace>
  <inkml:trace contextRef="#ctx0" brushRef="#br0" timeOffset="1229">833 656 19434,'-66'11'207,"11"-1"-95,39-1 17,0 0 56,-1 1 16,0 0 12,-1 0-11,1 1-51,0-1-45,1 0-27,2 0-46,2 1-10,2-1-23,0 0-23,4 0 23,0 0-11,3-2 5,1 0 1,2-1 5,0-1 33,2-2 23,3 1 0,3-4 23,4 0-29,3-1 23,2 0 22,3 0 6,1 0 5,1-1 1,2 0-18,0 0-10,0 0-1,0 1 7,0 1 16,-2 1-6,1 1-5,-2 0-34,-1 2-17,-3 0-28,-4 0-11,-3 1 22,-3 0 1,-4 0 27,-1 1 23,-3 0-17,-3 0 11,-2 1-22,-5 0-6,0 0-5,-3 0-23,1 0 11,-3 0-16,0 0 5,-2 0 12,0 0-12,-2 0-17,1-1-5,0 1-17,1-1 0,1 0-34,3-3-33,2 0-123,3-2-231,2 0-167,4-1-274,1 0-2398,1 0 162,4-1-4586,-1 0 7712,2 0 0,-1 0 0,-2 0 0</inkml:trace>
  <inkml:trace contextRef="#ctx0" brushRef="#br0" timeOffset="1648">1184 458 25007,'5'43'403,"-1"-5"-274,-3-15 6,-1 0-12,1 3-39,-1 1-11,1 0-29,-1 1-21,0-1 16,0 0-11,0 1-17,0-1 0,0 1-22,0-1-11,-1-1 22,1-1 0,-1 0 0,0-3 11,1 0-11,0-3 0,0 0 0,0-5-6,0 0-16,0-5 11,0-3 5,0-1 1,0-3-18,0-1-106,0-1 6,-1 0-6,0-1-11,-1 1-23,0-2-27,0 1-56,0 1-113,1 0-78,0 0-50,1 0-862,-1 0 245,0 0-716,0 2-964,0 1-2633,1 1 18,0-1 5399,0-1 0,0-1 0,0-1 0</inkml:trace>
  <inkml:trace contextRef="#ctx0" brushRef="#br0" timeOffset="2007">1096 962 23847,'75'-41'695,"-11"9"-550,-44 32-38,0 2-40,1 1 6,-2 2-23,1 2-5,-3-1 5,1 4-16,-3-2-23,-2 2 12,-2 0-18,-2 0 1,-2 0 11,-3 1-6,-2-1-11,-1 1 17,-3 1-12,-1-1 1,-4 2 11,-3-1-12,-3 0-16,-4 1-6,-1-1-16,-3-1-29,-2 0-22,-1-3-34,-2 0-33,0-4-62,-2-1-16,1-1-34,0-1-45,3-4 11,1 0-45,3-4-83,3 2-130,4-2-392,3 2-738,3 0-948,4 2-2352,2 0-1154,2 1 6139,1 0 0,0 1 0,0 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7:37.6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1 265 18106,'69'4'543,"-8"-2"-397,-35-9 28,3 0-17,1-3 22,1 2 6,2-2-45,-1 1-6,1-1-50,-2 1-11,0 0-17,-2 0-5,0 0-7,-1 1-10,-2 0 5,-2 0 12,-2 0 16,-2 0 17,-2 1 33,-3 1 23,-3-1 23,-2 1 21,-3 0-4,-1 0-1,-2 0-17,-3 0-33,1 0-17,-2-1 0,0 0 0,-2 1-6,-1-1 2,-2 0-47,-2 1-10,-3 0-12,-1 0-6,-3 0 18,-1 1-12,-1 1 0,-3 0 6,1 2 0,-2-1-6,1 2-5,0 0-6,0 1 11,1 0-6,1 2-10,0 1 5,1 2-23,-1 2 12,1 0 6,-1 3-1,2 0 0,0 0 6,0 2-5,2-1 10,1 3 18,-1 0-6,2 2 22,0 1-6,1 1 12,1 0 0,2-1-17,0 1 0,4 0-22,1-1 16,1 1-5,1 0 16,3 0 1,2 0 5,3-2 12,4-1-7,3-2 24,3-3-7,2 0-10,4-4-7,1-2-27,3-2 0,1-1-17,2-1-6,0-1-16,0-1 5,0 0-11,0 1-17,-1 0-55,-1 1-80,-2 0-128,-1 0-168,-3 1-207,-1 1-303,-3 0-504,-3 2-924,-1 0-879,-2 0-4677,-4 0 7942,-2-1 0,-4-2 0,-1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7:39.5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524 1 22996,'-90'7'476,"15"3"-325,53 12-16,0 0-18,0 4-5,0 2-5,0 2-23,0 1-11,-1 2-6,2-1 0,-1 2-5,3 0 10,1 1 1,0 2 0,2-1 11,0 1-17,3 0-16,0-1-12,2-2 0,2-2 6,0 0 22,2-2 17,1 2 22,3-2-5,1 2 17,1-3-6,1 0-5,3 0 22,2-1-12,5-1 6,2 0-16,4-1-18,2 0-33,3-2 0,1 1-11,2-3-11,1 1 5,2-2-33,1-1-18,-1-1-4,1-1 4,-2-1-44,-2-1-56,-1-2-67,-4-1-140,-2-1-107,-3-3-168,-2-1-285,-3-2-594,-1 0-1910,-3 0-5478,-2-1 8861,-2-1 0,-1-2 0,0-1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7:40.6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303 7 21920,'-22'-4'185,"1"1"-145,8 7-6,-1-1-12,-2 2-5,-1 0-6,-2 0 6,-2 0-6,0 0 0,-1-2 0,0 1-11,2-2 17,1-1 0,4 1 5,3-2 6,4 0 0,1 0 12,4 0-12,0 0-12,2 0-94,1 0 89,0 2 6,0-1 39,0 2 34,0-1 27,0 2 29,0 1 11,0 0 27,0 1 7,-1 0-6,0 1-6,-1 2-11,1 1-17,0 1-17,1 1-5,0 1-28,0 1-17,0 0 17,1 2-6,0 1 11,1 1 12,1 2 0,0 2-1,0 1 6,-1 1-11,0 2-5,-1 1-23,0 1-11,0 0-11,-1 1-6,0-1 5,0-1-16,0 1 11,0-1 11,0-1 6,0 2 6,0-1-12,0 1 6,0 1-12,0-1 1,0 2 11,-1-2-34,0 0-17,-1-1 23,1-3 0,-1-1 39,1-3 0,0-2-11,1-1-6,-2-2-17,2 0 1,-1-1-1,1 0-16,-2 0 5,2-2-17,0 0 12,0-1 5,0-1-17,0-1-5,0-1 6,0-2-7,0-1 18,0-1 0,0-1-29,0 1 1,0-1-12,0-1 51,1 1-51,0-1 18,-1 1 4,1 0-38,0 1 50,0-1-17,1 0 6,1-1 5,-1 0-5,2-1 22,0 0-11,1 0 0,0-1-11,0 0-6,2 0 1,0 0 10,2-1 6,0 0-6,1-1-16,0-1-17,1 1 22,0-1-5,0 0 16,0 1-28,2-1 12,0 0-12,1 0 6,2-1 34,-1 1-45,3-1-6,-2 1 17,1 0 0,-2 0 6,0 1-6,-2 0-45,-3 2-34,-1 0-61,-5 0-84,-1 0-78,-3 2-213,-1 2-252,-4 2-320,-2 2-767,-4 0-2022,0-1-5142,1-1 9018,1-1 0,5-3 0,1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7:44.6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373 285 22750,'-58'-53'353,"9"12"-225,39 48 1,-1 2 17,0 1 5,-1 2-11,1 0-11,1 1-23,0 2-11,-1 3-27,0 1 10,0 2-11,-1 1 12,0 3 10,-1 0-16,0 3 11,0 1-17,0 1 0,0 1-16,1 0-6,1-2-17,1 1-6,0-3-11,4 0 0,1-1 1,3-2 4,1-2 7,4-1-1,2-1 6,4-1 11,1-2 6,3-1 11,2-3 11,3-2-16,3-2-1,1-3-4,2-2-2,0-2-21,2-2 5,0 0-6,-1-2 1,0-1-7,-1-3 1,-1-1-6,0 0 1,-3-2 10,-1-1 23,-2-1-6,-2-3 0,-1 1-11,-2-3-5,-2 0 5,0-2-17,-2-2 0,-1 0 6,-1-2-12,-1-1 1,0 0 5,-2-1-11,-1-1 6,-1 0-6,-1-3 17,0 1-12,0-1 1,-2 0 16,-1 1-11,-2 0 6,-1 1 11,-1 2 6,-2 0-23,-1 1 0,0 2-5,-2 1-29,1 2 18,-2 1-6,0 3-29,0 2-16,-1 5-33,-1 2-79,0 3-90,0 2-101,1 3-139,0 2-135,1 2-140,2 3-286,2-1-537,0 0-1272,4 1-5203,0-1 8071,4-1 0,-1-4 0,2-1 0</inkml:trace>
  <inkml:trace contextRef="#ctx0" brushRef="#br0" timeOffset="248">1 526 23427,'98'-6'633,"-13"0"-571,-55 1-51,0 0-56,0 0-140,-2 2-251,-2 0-388,-4 2-621,-5 1-1434,-7 0-5590,-3 2 8469,-5 0 0,-2-1 0,0 1 0</inkml:trace>
  <inkml:trace contextRef="#ctx0" brushRef="#br0" timeOffset="852">592 0 24424,'64'58'739,"-8"-8"-526,-37-29-11,0 3-11,-1 2-23,-2 2-17,-2 3-17,-3 2-16,-2 4-6,-3 1-45,-2 4-16,-2 1-290,-1 3 261,-1 1 1,-1 0-1,0 0-11,-2-1 17,-2-1-16,1-1-7,-2-1 12,1-2-17,-1 1-17,-1-3-16,-2-1-40,-1 0-11,-3-3-51,-2 0-61,-2 0-106,-3-2-177,0-1-53,-1-3-157,3-2-129,3-4-430,3-4-1542,4-2-5987,5-4 8777,2-5 0,1-3 0,0-3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34.6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60 23741,'16'-33'-50,"-3"6"5,-13 27 11,0 1 57,0 1 38,0 1 51,0 3 28,-1 2 17,0 3-6,0 2 6,0 2 0,-1 1-12,1 1 35,1 1 4,0 1 7,0 1-23,0 0-5,0 1-40,0-1-17,0 1-10,0-1-52,0 0-10,1-1 0,1 0-23,-1-2 11,0 0-11,1-2 6,0 0-11,1-3-6,-2-1 0,1-2-6,0 0 1,0-1-18,1-2-16,-2 1-28,1-2-56,0 0-57,-1 1-66,1 0-152,-2 2-235,2 0-347,-2 4-807,1 0-1703,-1 2-5219,0-1 8709,0-1 0,0-6 0,0-2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7:41.8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1133 23069,'48'-11'353,"-7"0"-264,-28 5 1,1-2 22,1 1-11,-1-1 0,2-2 5,1-1-39,2-2-22,1-1-6,2-1-5,-1-2 27,0 0-21,-1-1-1,1-1 0,-1 1-28,-1-3 40,-1 2-23,-1-3 16,-1 1-32,-2-1 16,-1 1-12,-3-1-10,0 0 16,0 0-33,-2 0 6,-1-1 5,0-1 5,-2-1 6,0-1-16,0-2-1,-1 0-5,0 0 5,-1 0 6,-1 1 6,0 0-40,-2 1 29,0 1 5,0 1 0,0 2 56,-1 2-51,-1 0 12,-1 3-6,-1 2 1,0 1 10,-1 2-5,0 0 0,-1 2-17,-1 0 16,-1 2 7,0-1-18,1 3 1,0 0-12,2 3 1,-1 0-6,2 1 5,1 2-11,0 0-11,0 0 6,-1 1 22,0 1 0,0 2 0,-2 1 11,0 2-39,1 0 28,-2 1 6,1 0-18,-1 1 29,0 0-45,1-1 6,-1 0 16,2 0 6,0 1 0,2 0 0,-1 3-11,1-1 5,1 3 12,-1 0-6,0 1 17,0 1-6,1 0 0,-1-1-5,0 2-1,0-1-21,-1 1 21,1 1 6,0 0 1,0 1 16,0 1-12,1 0 1,1 0 6,0 1-7,1 0 24,1-1-7,2-1 1,3 0-12,2-2 1,2 1 5,2-1-12,1-1 7,1-1-18,1 0 7,-1-1-12,2-1 16,-2 1-10,0-1-12,0 1 12,-1-1-12,-2 0 29,1-1-6,-3 0-1,0-1-10,-1 2 5,0-2 12,0 0-1,0 0 0,0 0 6,0-1-5,-1 0-1,2 0 12,-2-1-12,0 1 1,-1-1 16,-1 2-28,-2-1 23,-1 1 5,-2 1-11,0-1 40,0 2-18,-2-1-5,-1 1-6,0 0 0,-2 1-22,0-1-11,-1 2 16,0 0-33,-1 0 22,0-1 0,0 0-16,0-2 16,0-1 0,0-2 6,0 0-6,0-2 17,1-1-17,-1-1 0,0-1-11,-1 0-11,-2-1 0,1-1 0,-3 0 0,2 0-12,-1-2 29,1 1-17,-1-1-12,0-2 6,-1-2-11,-1-3 6,-1-2 5,-2-1 6,-3 0-34,1-1-11,-4 0-28,2-1-28,-2 1-28,1 0-6,0-1-5,0 1-17,2 1 17,0 1-1,2 1 29,0 0 39,1 2 28,3-1 34,1 0 5,2 0 6,3 0-6,2-1 23,2 0 5,1 0 6,1-1 11,1-1-28,0 0 5,2 0 1,0 1 33,1 0 11,1 3 18,-1 0-1,0 3-6,0 0-5,0 1-5,0 0 10,-1 1-5,2-1 6,0 2 11,1-2 11,2 2-11,0-1 5,3 0-11,2-1-22,1 1 0,2-1 0,2 1-6,1 1-11,2-1-6,1 1-27,-1 0-29,0 0-67,-2 0-173,-1 1-264,-3 1-431,-3 2-1143,-3 4-5460,-3-1 7572,-3 0 0,-1-3 0,-1-1 0</inkml:trace>
  <inkml:trace contextRef="#ctx0" brushRef="#br0" timeOffset="478">789 914 24637,'-17'21'566,"2"-2"-375,12-10-29,-1 2-5,1 1-40,-2 2-33,1 1-28,0 0-16,-1 2 10,1-1-11,1 1-33,-1 0-12,1 1-5,0-1-23,0 1 40,1-3 0,-1 1-1,2-1 1,0-1 16,1-2 1,0 1-46,1-3-5,0 0-45,2-2-72,-1-2-40,2 0-96,0-3-111,1 0-145,0 0-174,0-2-191,0 1-359,0-1-671,0 1-1087,-2-2-4374,1 0 7393,-2 0 0,-1 0 0,0 0 0</inkml:trace>
  <inkml:trace contextRef="#ctx0" brushRef="#br0" timeOffset="778">702 1177 15003,'2'3'2722,"1"-1"-2285,-3-2 5036,0 0-5216,53-14-66,-33 14-40,40-10-62,-48 17-10,0 0-23,-2 1-17,0 0-28,-3 0 12,-1 1-12,-1-1-11,-3 1 17,-1-1-17,-1 0 11,-3 0-11,-2 0 0,-4 0-23,-3-1-27,-2 0-23,-3 0-11,-1-1-22,-1-1-34,-1 0-39,0-1-62,1 0-45,1-1-61,2 0-151,3-1-399,2-2-705,3 1-1282,2-1-4778,3 0 7662,2 0 0,0 0 0,1 0 0</inkml:trace>
  <inkml:trace contextRef="#ctx0" brushRef="#br0" timeOffset="2007">964 38 22604,'19'11'633,"-1"-2"-420,-5-10-17,2 0-34,-1-2-11,2-1-22,0 0-22,3-1-12,1 1-28,1-2-5,3 1-18,-1 0 1,-1-1 6,0 2-7,-2 0 12,-2 2 0,-2 0-5,-2 1-18,-2 0-10,-2 1-6,-1 0-12,-1 0 12,0 2-11,-1-1 5,-1 3 6,1-1-1,-1 1 18,2-1-6,-1 1-6,0 0-10,-1 1 10,0 0 6,-1 2 6,-1 0-1,0 2-16,-1 1-6,1 1 0,-1 1 17,0 1-5,-1 1-1,0 1 17,0 2 6,0 1-11,-1 2 17,-1 2-18,1 0-27,-1 2 16,1 1 6,0 1-5,-1 1 5,2 1-11,1 2-1,0 2-4,0 1 32,1 2-16,-1 2 0,-1 1-5,1-1-12,0 0 23,0-1-1,-1-2 6,1-1-11,-2-2 23,1 0 10,-2-2 12,1-1 6,-1-3-29,0-1 0,0-3-5,0 0 28,-1-3-34,0-1-16,0-1-7,-1-2-27,0 0 28,-1-2 11,2-1 0,-1 0 6,0-3-29,1 1 12,0-2 0,0 1 11,1 0-28,-1 2 0,1-1-6,0 2 1,0-1 21,1 1-10,1-1-12,0 2 1,1-3 16,0 1-22,0-2 28,0-2-17,-1 0 11,0-2 0,0 0-11,-1-1 11,0 0-39,-1 0 6,1-1 22,-1 0 0,0 0 17,0-1-6,0 0-17,0-1 6,0 1 0,0 0 6,0 0 5,0 1 0,0-1-11,0 1 0,0-1 0,0 0 51,0 0-12,-1-1-17,0 0-11,-2 1 12,-1-1-12,-1 0 0,-2-1-5,-2 1-12,-3-2-16,-3 1 11,-1 0 5,-5 0-28,1 0 1,-2 1-29,1 0-33,0 2-17,1 2-62,2 2-78,2 0-140,3 1-207,3-1-213,2 1-381,2 1-936,2-1-1887,2 2-4677,0-3 8693,1 0 0,0-3 0,1-2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7:37.9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45 23226,'82'41'593,"-13"-5"-436,-56-22-28,0 1-6,1 0-28,-2-1-16,1-1-23,1 1-17,-1 0-11,2-2 0,1 0-6,0-1-16,1-1-12,-1 0-22,0 0-11,-2-2-50,-2 0-57,-1-1-67,-1-1-128,-2-2-113,-2 0-162,-1-1-186,-2 0-234,-1 0-470,-1 0-880,-1 0-1143,-2 0-4122,1-1 7651,-2 1 0,1-2 0,1 0 0</inkml:trace>
  <inkml:trace contextRef="#ctx0" brushRef="#br0" timeOffset="286">307 23 13693,'-12'-12'3203,"3"2"-2643,9 10 2320,0 0-2589,-52 44-665,33-23 581,-42 36-67,45-33 109,-1 0-176,0 1-23,0 0-22,0-2-11,2 1-39,1-2 510,3-1-504,2-3-35,3-1-61,3-4-106,2-1-107,1-2-173,2-2-219,1-2-398,2-1-588,2-1-716,0 0-2639,1-1 1546,0-1 3512,-1-1 0,-3 0 0,-2-1 0</inkml:trace>
  <inkml:trace contextRef="#ctx0" brushRef="#br0" timeOffset="686">592 45 22907,'-18'52'182,"1"0"0,-12 37-93,24-61-10,0 2 16,1 0-6,1 2 18,0 0 5,-1 1-11,1-2 11,-1 2-51,1-1-5,-1 2-17,1-1-11,-1 2 0,1-2-22,-1 0 5,1-3-5,-1-3 5,1-4 17,0-4-6,1-6 23,-1-3-11,1-4-12,2-3-27,-1-2-79,1-2-107,0-1-106,0-3-173,1-3-152,1-2-269,1-2-548,1-1-1171,0-2-3210,-1 1-464,-1 0 6284,-1 1 0,0 7 0,-1 2 0</inkml:trace>
  <inkml:trace contextRef="#ctx0" brushRef="#br0" timeOffset="1007">438 111 15827,'-2'-8'2447,"1"3"-1932,1 5 2695,0 0-2997,70-36-336,-41 29 251,55-25-38,-59 38-23,2 2 53,-1-1-75,1 2-6,-1-2-5,-1 1-6,-3 0-17,-1 1 211,-4 0-211,-2 0 0,-5 1 23,-5 0-6,-2 1 17,-5 1-6,-4 0-22,-6 1-12,-6-1-10,-5 1-34,-4 0-29,-3-1-27,-3 0-67,-2-1-29,-1-1-61,3-1-79,1-2-173,4-1-330,4-1-650,4-1-1003,3 0-1266,4 1-3366,3 0 7119,4-1 0,3-1 0,2-1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8:25.6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281 36 18756,'0'-20'185,"-4"5"-56,-9 21 67,-2 3 34,0 2 50,-3 1-6,0 1-22,0 2-50,0 1-35,1 1-32,0 2-29,0 2 1,0 3-7,1 1 1,1 2 0,1 0 22,3 2-22,-1-2 0,4 2-12,0 0-21,3-1 27,2 1 0,2 0 17,1 0-10,2 1-35,1 1-22,3-1-23,2 0-5,0-1 11,2-3 0,0-1 5,1-2 1,0-2-17,0-1-12,0-1-16,0-3-39,0-1-45,-2-2-124,0-1-196,-1-2-296,-1-1-482,-1-1-801,0 0-885,-1-2-4072,0 0 6951,-3-1 0,0-3 0,-1 0 0</inkml:trace>
  <inkml:trace contextRef="#ctx0" brushRef="#br0" timeOffset="674">741 430 22503,'-29'-32'17,"2"6"-28,13 28 5,-4 3 12,-1 2 11,-2 4 11,-2 2-6,0 1-5,-1 2-6,3 1 0,0 0-11,3 0 12,1 0-1,3 0-17,0 0 12,4 0-6,0 0-11,4-1 22,1-1-6,2 1 7,2-2-7,0 1 23,2-1 0,1-2 6,3 1 16,3-2 6,1-1 17,0-1 33,2-1 74,0-2 60,0-3 74,1-1 5,0-1-44,1-2-74,2-3-78,1-2-50,0-4-22,1-3-1,0-1-5,-2-2 0,1 1 5,-3-2-5,0 0 5,-3 0 6,-1 1-5,-2 0-1,-2 1-5,-1 0-12,-2 0 1,0 3 6,-2-1-1,0 3 23,0 1-6,0 3 11,0 1-22,0 2-34,0 1-17,0 2-622,-1 0 567,1 3 50,0 0 16,0 4 12,1 1 0,1 1 5,1 2 17,2 1-22,0 2 11,2 0-11,1 0-17,-1 1 0,1-2 0,-1 1-6,0 0 12,1-2-12,-2 0 1,1-1-1,0-1-5,-1-1-6,0-2-28,0-1-72,-1-1-141,-1 0-212,0 0-253,-1 0-413,0 1-741,0 0-1271,-1 1-4480,-1 0 7628,-1 0 0,0-4 0,0-2 0</inkml:trace>
  <inkml:trace contextRef="#ctx0" brushRef="#br0" timeOffset="1206">829 14 23103,'65'-6'128,"-7"4"-66,-32 20 16,1 1 6,0 3 6,-1 2 0,1 3 16,-2 3-5,0 1 22,-2 4 0,-1 2-22,-3 1-11,-2 2-34,-2 0-17,-3-1-11,-4 0 17,-1-2-23,-3 0 28,-2-2-5,-1 1 6,-4-2-1,-2 1-16,-5-3-6,-3 0-17,-3-3-22,1-1-40,-1-5-100,2-4-252,3-4-269,4-3-398,2-3-639,3-3-1237,2-1-4357,4-2 7303,-1-1 0,1-1 0,-3-1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8:56.8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36 13099,'84'-14'-2453,"-14"2"626,-56 10-1253,-1 0 3080,-4-1 0,-3 2 0,-3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8:56.9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14628,'86'-34'-3400,"-14"7"594,-57 25 123,-1-1 2683,-2 1 0,-7 1 0,-1 1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8:57.1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64 14292,'85'-33'-1680,"-15"8"178,-59 23-3869,-1 0 5371,-2 1 0,-3 1 0,-3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8:57.3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89 16331,'72'-23'-62,"0"0"0,14-7 1,-32 17-1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8:57.5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 20879,'58'-27'-773,"-9"6"79,-34 18-550,0 0-767,0 0-644,1 0-7176,-1 0 9617,-2 0 1,-6 2 0,-3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0:46.4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280 129 20537,'37'-35'549,"0"0"0,22-20-286,-58 53-90,0 1-93,-1 0-114,-1 1 5,-3 2 18,-2 2 11,-4 4 6,-3 4 22,-3 1-22,-1 3-6,-2 1 6,0 2-24,0 1 18,-1 2-11,0 2 5,-2 3 1,1 2-1,-3 2 6,0 3-6,0 1 6,2 3 0,0 1-5,3 2 16,-1 0 11,5 1-231,1-2 214,4 1 2,2-1-14,5-1 25,1-1-1,3-2-6,2 0 11,3-3-11,3-1 6,2-2-6,2 0 1,2-3-7,1-1 6,1-1-16,0-3 170,0-1-356,0-1-319,-1-3-587,-2-2-1217,-2-2-1030,-4-2-4710,-2-2 8054,-4-3 0,0-3 0,-2-1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0:46.9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38 329 21534,'3'37'392,"-2"-2"-230,-1-15 29,0 0-28,0 2-23,1-1-23,0 2-16,0-1-17,1 2-11,1-1-6,1 0-11,1 0 0,0 0-11,0-2-11,0 2-1,-1-3-5,0 0-5,-1-1-1,-1-1-5,0-2-12,-2 0-5,0-1 0,0-2-11,0 0-11,-1-1 5,0-1-39,-3-2-11,0-1 5,-1-1-39,0 0-16,-1-2-51,2-1-107,-1 0-101,2-2-189,1 0-253,0-1-324,1 1-668,-1 0-654,2 0-73,0-1 151,0 2-2100,0-2 4486,0 1 0,0-2 0,0 0 0</inkml:trace>
  <inkml:trace contextRef="#ctx0" brushRef="#br0" timeOffset="450">38 745 19361,'46'-53'627,"-6"11"-391,-25 42 32,0 1 18,1 0-12,0 2-16,0 1-45,-1 1-40,0 1-33,-1 0-33,-1 0-29,0 1-16,-2 1-17,-1 1-17,-1 1 6,-2 0-12,-1 0 6,-1 0 11,-1 0 17,-1-1 12,-1 1 21,-2-1 12,0 1 0,-2-1-12,-2 0-5,-4 0-22,-3 0-6,-3 0 11,-2-1-28,-2 0-5,-2-1 0,-1 0-12,-1-2-22,0 0-6,0 0 1,1-1-40,0 0 67,2-1-5,2 1 0,2-2 22,2 0-50,2-1-23,2 0-5,2-1-56,1 1-101,2-1-202,1 0-297,1 0-4978,2 0 2917,3 1-4760,0 0 7516,2 0 0,-2 0 0,-1-1 0</inkml:trace>
  <inkml:trace contextRef="#ctx0" brushRef="#br0" timeOffset="920">411 0 21019,'40'43'238,"1"0"1,-4-3 0,-6-6-26,-10-8 1,-1 1-41,0 1-16,-1 1 6,-2 1-23,-1 1 0,-2 2 5,-2 0-5,-3 2-5,-1 1-7,-2 1-4,-2 1-12,-2 1 11,-1 1-17,-2 1-16,-2 1-17,-2 0-250,-1 0 199,-2-1-5,1-3 5,0-2 17,1-5-16,-1-1-12,0-4-11,-1-2 0,0-3-6,-1-2 189,-1-2-289,-1-2-135,-2-1-252,-1-1-397,-2-1-763,-1-2-1680,-2 0-3545,0-2 6878,3-3 0,7-1 0,4-3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35.1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92 0 23786,'4'37'190,"-2"-4"-134,-10-16-28,1 0-17,-1-1-11,-1 1-72,1-1-108,-1 0-184,1 0-190,0 0-304,2 0-497,-1-1-992,2 0-974,0-2-4756,0 0 8077,3-4 0,0-4 0,1-3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0:59.5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117 66 11066,'-3'-13'1153,"1"3"-923,0 9-78,0 0-124,0 1-56,0 0-45,-1 0 6,-1 0 33,0 0 23,-2 2 5,0 1-16,-1 0 5,1 2 6,-1 0 5,2 1 1,-2 0 10,1 0-10,0 1-1,0 0 51,0 0-6,1 0 23,0 1-1,1 0-27,1 0-23,0 0-17,1 1-5,0-2 0,2 1 11,0-2 11,0 1-11,0-2 17,0 2-17,0-3 11,1 1 23,1-1 33,2 0 62,1-1 39,0 0 61,1-1 29,-1 0 5,2-1-16,-1 0-46,2-1-44,-1-2 50,1 0 56,-1-2 68,0 1 38,-2-2-43,0 1-80,-2 0-72,1-1-34,-3 0-17,1-2 6,-1 1-6,0-1-17,-1 0-22,0 1-16,-1-1-12,0 0-28,-2-1 5,0 1 18,-1-1-1,1 1 23,-2 0-23,2 1-16,-1-1-23,1 2 23,0-2-18,0 2 1,0 0 6,1 1-23,-1 1 16,2-1-16,-1 3-22,1 0-68,-1 0-755,2 1-135,-1 0 918,0 0 113,0 2-7,-1 0-21,0 3 5,-1 1-23,0 1 12,0 0-6,1 2 1,0-1-12,0 0 0,1 1 0,1 1 11,0 0 6,0 0-6,0 0-11,0 0-6,0-1 17,2 0 17,1-2 34,1-1 44,0-1 46,1 0 49,0-1 46,-1 0 44,1-2 22,0 0-5,1-2-22,0 0-45,1-1-23,0 0-27,1-2-12,-1-1 0,1-1 7,-1-1-2,0-1-4,-1 0-40,1-2-40,-1 1-32,0-1-12,-2-1-12,0-1 1,0 0 11,-1-1 0,0 1 17,-1-2 17,-1 3 5,1-1 0,-2 1 0,0 1-16,0-1-7,0 2-21,-1 1-6,0 2-23,-2 0-22,0 1-22,0 1-46,0 1-55,0 1-34,0 1-22,-2 0 17,1 0 50,-2 0 39,-2 2 28,0 1 17,-1 4-5,0 1-1,-1 1-16,2 0-23,-1 1-28,2-2-22,1 1-6,1-1 28,1 0 23,1 1 39,1-1 11,0 0 4,1 1 8,0-2-7,0 1 1,1-2 5,0 1 11,0-1 18,1 1-12,0-1 33,2 0 1,-1-2 0,0-1 28,1 0 5,-1-1 28,1 0 34,0-1 45,0-1 44,0 1 28,1-1-22,0 0-44,1-1-40,0-1-28,1-1 22,0-2 11,0 0 1,-2 0 0,1-1-29,-2 0-10,0 0-23,-1-1-12,-1 0-27,0 0-6,-1 0-22,0 1-17,0 0-17,-1-1-16,-2 1-1,1-1-16,-2 2 11,0-2-6,-1 4-22,1-1-17,-1 2-51,1 1-50,0 1-22,0 0 28,0 0 34,0 0 49,-1 3 18,1 1 5,-2 2 0,1 1 12,0 2 22,0 1-6,0 1 22,0 1 1,2 1 5,0 0 0,1-1 1,1 0-7,1-1 12,0 0 11,0-2-6,2-2 12,0 0 5,2-2 23,0 0 16,0-2 23,0 0 22,0-1 12,0-1 55,-1-1 28,1 1 1,0-1-1,1 0-39,0-2-22,1-2-23,0-2 1,0-2-34,1-1-12,-2-2 12,1-1 5,-2-1 1,0 0-6,-2 0 5,-1 0-11,0 1 12,-1 1 5,0 1-22,0 0 5,-2 1-28,0 0 6,-1 2 6,0 0-1,0 2-11,-2 1-11,2 0-11,-1 2-17,1 0 0,0 1-28,1 0-28,0 0-56,0 1-56,1 0 5,0 0 12,0 0 55,1 0 29,-1 3-11,-1 0-40,0 3-89,-1 1-151,2 0-213,-1 2-454,1 2-796,1 0-896,-1 3-4015,1-2 6732,0-1 0,0-5 0,0-3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1:00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331 2 16353,'-43'-1'555,"6"1"-331,27 9-23,-1 0-38,0 2-1,-1 1 6,0 2 45,0 1 28,-2 2 33,1 2-5,-2 3 6,1 1-17,-2 2-46,0 1-44,0 1-56,0-1-11,2 1 0,0-1 39,3-1-6,3 1 18,1-1 10,3 2-17,1 0 12,2 1-28,0 2-6,1-2-39,0 2 6,2-2-17,2-1-12,2 0 12,2 1-17,1-1-6,1 1-10,2-1 4,0 1-27,1-3-11,0-2-1,-1 1-21,1-3 21,-1-1 1,-1-2 5,-1-2-11,-1-2-11,-2-2 0,0-2-29,-2-2-16,0-1-50,-1-2-90,-1 0-118,0-1-150,-1 0-264,0 0-432,0-2-649,-1 0-885,1 1-4576,0-1 7270,0-1 0,-1 0 0,-1-1 0</inkml:trace>
  <inkml:trace contextRef="#ctx0" brushRef="#br0" timeOffset="696">506 265 21629,'-7'24'62,"2"0"-46,10-6 7,-1 3-1,1-1 1,-1 1 5,1 1 5,-1 1 1,1 1-12,-1-1 1,0 1-1,1-2-5,0-1-6,-1-1 0,1-2-5,-1-1-6,0-1 11,-1 0-11,0-2 6,1-1 5,-2 0 6,1-2-1,-1-1 7,0 0-12,-1-2 0,0-1-5,0 0 5,0-2 12,0-1-6,-1-1 11,1-1 6,-1-1 27,0-1 40,0 1 353,0-1-214,2 1-256,-1-1-1357,-1 0 751,2 0-38,-2 0-18,3 0-100,0 0-377,3 0-508,1 0-589,2 0-117,2 0-3389,0 0 5758,-2 0 0,-4 0 0,-3 0 0</inkml:trace>
  <inkml:trace contextRef="#ctx0" brushRef="#br0" timeOffset="1136">549 659 16896,'9'-27'426,"0"4"-325,5 21 16,0 0 1,0 1 11,2 0 5,-1 1-5,1 0-17,-1 0-22,1 0-18,-1 0-21,0 0-6,-1 1-6,-1 1 0,0 2-17,-1-1 29,0 2-12,-1 0 0,0 2 23,0-1 5,-1 1 7,0 0 15,-1 0 6,-2 1 12,0-2 16,-2 0 23,-1 1 38,0-1 74,-2 0 84,-1 0 100,-1 0 11,-1 1-38,-3 1-96,-2 3-112,-5-1-60,-3 3-52,-3-2-11,-3 1-23,-1 0 1,-1 0-34,-1-1 0,0 1-17,-1-3-5,3 1-6,1-3-39,3 0-29,4-2-44,0 0-39,3-2-74,2-1-88,1 0-146,1-2-370,1 0-863,2 0-1007,1 0-96,1 0 317,1 0 1,0 0-1</inkml:trace>
  <inkml:trace contextRef="#ctx0" brushRef="#br0" timeOffset="1796">922 24 17529,'34'22'532,"-3"-3"-381,-15-10-16,1 0-12,1 3 28,-1 0 45,1 3 46,-1 3-35,0 0-33,0 2-68,0 1-33,0 1 0,1 1 11,-1 0 0,1 1 0,-1-1 0,0 1-6,-1 0 17,-1 0 23,-2 0 44,0 1 34,-1-1 11,0 0 45,-2 0 73,1-1-34,0 0-28,-2 0-77,0-1-108,-2 0 18,-1 0 38,-1-1 28,-2 1 12,0 0-6,-2 1-17,-1 0-11,-1 1-5,-2-1-12,-2 0-11,-1 0-11,-2-1-23,0-1-16,-1-2-6,1-1-6,1-2-22,0-1 6,1 0-23,0-2-11,1-1 5,1-1-33,1-2-28,1-1-22,1-1-34,0 0-34,1-1-66,0 1-113,1-2-190,0 1-326,1-1-772,-1 0-1664,1 1-5108,-1 0 8385,0-2 0,-1-1 0,0-2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1:05.6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55 16532,'35'-1'482,"-6"-1"-404,-14-2-22,-1 0-33,1 0-6,0 1-6,1-1-6,1 1 1,1-1-17,0 2-12,0-1-10,0 0-1,0 0-11,-1 0-33,0 0-56,-1 0-85,0 1-134,-3 0-195,-1 1-254,-1 1-228,-2 0-286,-1 0-85,0 1 169,-1 1 78,-1 0-50,-1 2-650,0-1 1854,-2 0 0,-1-1 0,-1-1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1:06.0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66 17020,'30'-3'515,"-3"0"-347,-16 1-11,3-1-6,0 0-22,2-1-29,1 1-32,0-2-29,3 1-11,0 0-11,2 0 5,1-1-11,1 1-22,0 0 11,1 1-17,0 0 6,-1 1-6,-1 0-22,0 0-11,-1 2-40,0-2-39,-1 2-145,-1-1-236,2 1-257,-3 0-337,1 0-430,-2 0-186,0 0-78,0 2-2817,-3-1 4615,-2 2 0,-6-1 0,-3-1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1:06.7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1 117 18296,'95'-16'617,"-14"3"-499,-62 8-23,2 0-11,0 0-17,2 0-16,2 0-1,0-1 0,2 0 6,3-1-33,0 1-1,2-1-16,-1 2-23,0 0 17,-1 2-45,0 0-33,-1 2-45,1 0-79,-2-1-157,1 2-201,1-2-291,0 1-281,-1 0-296,0 0-364,-1 1-34,0-1-1933,-1 0 2135,-3 1 1624,-4-2 0,-10 1 0,-4 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1:07.0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1 145 15888,'56'-16'944,"-1"0"0,39-11-485,-70 18-101,-1 2-105,2-2-107,1 1-68,1 1-44,1-1-29,1 2-16,1 0-23,1 2-22,0 0-16,0 2-36,0-1-48,-1 1-74,0 0-128,-2 0-169,-1 1-145,-1-1-213,-1 2-235,-2-1-387,0 1-173,-1-2-319,-2 2-1956,-4 0 3955,-2 0 0,-7 0 0,-2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1:07.4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1 123 19328,'51'-21'182,"0"1"0,34-14-149,-66 31-10,1 1-18,1 0-22,1 1-11,1 0-11,0 1-28,2 0-28,0 0-45,2-1-84,1 0-79,0 0-106,1-1-168,0 0-157,0-1-190,1 0-224,0 0-269,0-1-34,-2 0-106,-1 0-3327,-3-1 4884,-6 2 0,-8 1 0,-5 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1:07.7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1 155 18908,'53'-13'336,"0"-1"0,37-8-202,-69 15-39,3 1-28,1-1-27,2 0-12,1 1-17,1-1-11,0 1-23,3 0-21,-1 0-18,2 0-72,-1 0-102,0 1-217,0-1-366,-1 1-390,0 1-589,-1 0-370,-1 1-2750,1 1 2566,-4-1 2352,-4 2 0,-11-1 0,-5 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1:08.0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18184,'49'-17'258,"0"-1"0,33-10-180,-65 25-28,2-1-15,2 1-13,3-2-5,0 1 0,2 0-17,0-1-6,0 1-16,2-1-29,-1 1-39,2 0-50,1 0-123,1-1-275,2 1-313,0 0-515,-1 0-567,1 2-313,0-1-3428,-4 2 5606,-4-2 0,-12 3 0,-6-1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1:08.3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42 17204,'95'-1'1692,"-14"0"-1473,-63-3-79,3 1-73,1-2-39,2 2-28,1 0-28,2 1-22,0-1-40,1 1-16,0 0-68,0 0-68,1 0-150,-2 1-224,1-1-240,-1 1-354,1-1-532,0 1-129,0 0-7755,-4 0 9626,-4 1 0,-10 0 0,-4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33.9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170 70 23170,'11'-40'-79,"-6"11"79,-14 37-5,-3 4-6,0 1 11,-1 2 5,1 0 6,-2 3 12,0-1-12,0 3 0,0 0 6,1 2-6,0 0 0,2 0 1,2 0-1,1 0-6,2-2-10,0-1 5,3 0-11,1-4-1,1 1 24,1-3-12,2 0 28,1-3 5,2 0 18,2-2 27,1-1 28,3-2 40,1 0 5,3-2 6,2-1-11,3-1-23,2-2-6,3-2-27,0-3-28,2-1 10,-1-2-4,0-1 4,-2 0 29,-3-2-6,-2 2 34,-3 0 17,-2-1 27,-2 0 7,-3 0-1,-1-1-16,-3 2-29,-1-2-22,-2 1-17,-1-1-22,-1 0-22,0-1-1,-1 0-22,-2-1-11,-2-1 5,-2 0-16,0-1 5,-3 1-11,-1 0 6,0 0-12,-2 0-5,1 2-12,-1 0-16,0 2 0,0 0-11,-1 2-6,1 0-34,-1 2-67,2 1-72,2 2-91,2 2-78,2 2-61,-1 0-62,2 3-84,-1 1-106,0 4-258,1 0-386,0 2-567,1 0-783,2 2-135,0 0-4374,2 0 7214,0-3 0,0-3 0,0-3 0</inkml:trace>
  <inkml:trace contextRef="#ctx0" brushRef="#br0" timeOffset="288">499 530 22190,'25'37'330,"-6"-4"-274,-24-19-33,-2 1-23,-1 0-40,-1 0-66,0 1-129,1-1-152,0-1-235,1-1-335,2-1-438,1-2-560,3-2-683,-1-1-3428,4-1 6066,-1-2 0,1-1 0,-1-2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8:56.3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307 146 7934,'47'-14'-207,"-7"3"22,-29 7-212,-2 0-1009,1 1 1406,-3 0 0,-1 1 0,-3 1 0,-1 1 0</inkml:trace>
  <inkml:trace contextRef="#ctx0" brushRef="#br0" timeOffset="225">569 15 8058,'8'11'1972,"-3"-2"-1379,-5-9-408,0 0-611,45-14-117,-30 10-387,35-10-2240,-42 13 3170,-1 0 0,-3 1 0,-1 0 0</inkml:trace>
  <inkml:trace contextRef="#ctx0" brushRef="#br0" timeOffset="132233">0 124 17770,'50'-14'-333,"0"0"0,34-8-407,-66 18-739,2 0-660,-1 2-4772,-1 0 6911,-4 1 0,-7 1 0,-3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1:06.4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2898 3701 18868,'51'-15'406,"0"1"0,35-11-288,-63 17-56,0 0-29,1 0-22,1 1 12,1 0-23,0 2 0,2-1 0,1 1-39,2 1 33,0 0 6,2 1-11,0 0 0,1 0-23,-2-1-16,1 1-40,-1 1-78,0-1-146,-3 0-196,-1 1-246,-3 1-297,-1 0-314,-4 1-414,-2 0 6,-4 1 117,-3 2-796,-2 1 343,-3 0 2111,-3-1 0,-2-1 0,0-1 0</inkml:trace>
  <inkml:trace contextRef="#ctx0" brushRef="#br0" timeOffset="5965">2723 3657 18936,'3'-17'67,"0"3"-56,-5 7 11,0 1 6,-1-1 6,1 0 11,1 0 0,-1-1 5,1 1 6,0-2 6,-1 0-1,0 0-10,0 0 5,0 0 0,0-1-6,-1 0 23,1-2-12,-1 0 1,1-2 0,-1 1-1,1-1-5,-1 1 0,1-2-11,0 0 5,1 1-16,1-1 11,0 1-6,0 0-22,0-1 16,0 2 1,0-1-6,0 2 28,0 1-11,0 0 5,0 1 17,-1 1-11,1-1 6,-1 2-12,0 0-11,-1 0-5,1-1 0,0 2 5,-1-2 6,1 1 11,-1 0 39,0-2 22,-1 2 18,1-2 10,-1 2 7,0-1-1,-2 1 0,2 1 7,-1-1-63,0 1-11,0 0-28,1 0-39,-1 0 5,1 0 0,-1 0 1,1 0-6,0 1 22,1 0 0,-1 0 28,1 0 12,-1-1 10,1 2-5,-1-2 0,-1 2 28,1-2-11,-2 0 0,1 0 0,0 0-17,-1-1 5,1 0-5,-1-1-5,0 1-29,0-1 28,-1 1-22,2 0-5,-2 0 22,1 0-34,0 0 0,0 0 6,-1-1 5,0 0-16,0 0 11,0-1-29,0 0 29,-1 0-17,1 0 0,-1 0 11,2 1-61,0 1 44,-1-2 1,1 2-12,0-2 28,-1 2-33,2-1-17,-1 0 11,1 0-12,-1-1 12,1 2 0,1-2 6,-2 1-6,2-1 6,-1 0 5,0-1 6,0 1-12,0-1 18,-1 0-7,1-1 12,-3-1 17,2 0-11,-2-1-6,-1 1 5,0-2 18,-1 2 5,1-1-17,0 1-5,0 0-29,0 1 1,0 0 11,0-1-6,0 1 0,1 0 17,-1 0-11,0 1 0,1 1 16,-1 0-16,1 0 5,0 0 1,0 0 16,0 0-17,1 0-5,-1 1 6,0-1-29,1 0 23,-2 0 5,1 0-5,0 0 5,0 1-5,-1-1 0,0 0-6,0 0 12,-1 0-7,1 0 7,0 0-6,0 0 17,-1 1-12,0-1-11,0 1 6,0-2-28,-1 0 17,-1 0 5,-1-1 6,0 1 16,-1-1-10,0 2-7,0-1 1,-1 1 11,1 0-11,-1 0 5,1-1 6,-1 2-11,0-1-6,-1 1 12,-1-1-12,0 1-11,-1 0 6,-1 1-1,1-1 6,-1 0-22,-1 1 28,3-1 5,-1 1-5,1 0 45,2 0-40,0 1-5,0 0-6,1 0-16,1 0 10,0 1 6,2 0 6,-1 0-17,1 1 23,0 0-1,0-1-5,1 2-12,1-1 7,-1 0-12,1 1 0,-1 0 33,1-1-27,0 2-12,0-1-27,0 0-1,-1-1 12,0-1 16,-1 1 23,0-2-23,1 1 17,-1 1-5,1 0 5,-1 1 0,0-2-11,-2 1-5,1 0-1,-1 0 12,-1-2-12,-1 0 6,-2-1-11,1 0 28,-3 0-6,1 0 0,-2 0 12,2 0-35,-2 0 24,2 1-7,-1 0-5,0 0 17,1 1-11,0 0-1,0 0-5,0 1 0,1-1-5,0 0-1,1 0-5,0 1 0,1 0-12,-1 1-5,1 0 6,0-1-17,-1 2 22,2-1 28,0 2 0,0 1 6,2-1-6,0 2-11,2 0 0,-1-1 28,2 0-28,0-1 0,0 1-5,0-1-12,0 1 11,0 0 6,-1 0 0,0 0-28,0 0 23,0 0 5,0 1 0,0 0 5,-1 0-5,-1-1-5,0 1-7,0-1 40,-1 1-22,0 0 0,-1 0-1,1 0-27,-1 0 22,-1 0 11,0 0-5,-1 0-6,1 0 11,-2 0-6,1 0 1,-1 0 11,2 0-12,-1 0-5,1 0-5,-1 0 33,1 0-28,0 0 5,-1 0 1,2 0-28,1 0 22,0 0 0,0 0 0,1 0-12,1 0 12,0 0-5,0 0 5,2 0 28,0 0-34,1 0 1,1 0 5,1 0 0,1 0 0,0 0-6,2 0 0,0 0-5,0 0 6,0 0 10,0-1 6,1 1-33,-1 0 28,0 0-12,0 0 6,-1-1 50,0 1-44,-1-1-6,-1 1-11,-1-2 0,0 2-1,-2 0 12,0 0-11,-1 0-17,0 0 17,-1 0 11,-1 0 0,1 0-6,-2 2-10,1 0-7,-1 1-5,0 0 17,0 1-11,-1 1-1,1-1 6,0 1 23,1-1-23,2 0-11,1-2-50,2 2-146,2-3-152,1 0-240,1-1-3551,2 0 2509,5 0-773,1 0-1075,7 0-3490,-1 0 6996,-1-1 0,-5 1 0,-2-1 0</inkml:trace>
  <inkml:trace contextRef="#ctx0" brushRef="#br0" timeOffset="7155">248 1489 11172,'6'-39'1137,"-2"6"-890,-3 29-102,1 0-72,-2 1-67,2 0-23,-1 1-11,-1-1 6,2 1 10,-2-1 24,1 2 21,0-1 113,-1 1 117,1 0 5786,-1 0-5903,-2 1 5,1 0 12,-4 0 33,1 0 16,-1 0 24,-1 0-7,1 0-5,-1 0-6,0 0-33,1 0-28,0 0-34,1 0-50,0 0-11,0 0-12,0 0-11,1 1 17,-1 0-5,0 0-1,0 1 6,0 0 0,-1-1-11,1 1-6,0 0-11,-1 1 6,1-1 11,0 1 6,0 0-1,-1 0 0,1 1-5,0 0 6,-1 0-7,0 1-4,0 0-7,-1 0-10,0 2 10,0 1 1,0 0-1,0 0-5,-1 1 17,1-1 0,-1 0 5,2 0-10,-1 0 4,0 0-27,1-2 28,0 1-6,0-2-5,0 0 22,0 1-23,0-2-10,2 1-1,-1 0-11,0-2-11,1 1-5,1-2-12,0 1-22,0 0 22,1-1-11,0-1-6,1 0-5,-1 0 17,1 0 16,0 0 6,0 1 28,0-1-28,0 1 0,0 0 0,-2 1-22,2-1 22,-1 1 0,1 0-6,-1 0 12,0 0-17,1 0-12,0 0-5,0-2-22,0 1 16,0-1 6,0 0-414,0-1 459,0 1-12,2-1 12,0 0-6,1 1 6,0 0-11,1 1-12,1 0 12,0 1 5,1 0 6,-1-1-12,0 0 1,1 1-29,-1 0 23,-1-1 0,0 1 0,0-1 28,0 1-28,0-1 0,0 0 12,1 0 16,-1 0-23,1 1 12,0 0-6,1 1-22,0 0 28,0 1 0,1 0-17,0 1 0,0 0 11,2-1-6,-1 1 1,0 1 0,1-2-1,0 2 23,0-2 17,1 1 45,0 0-23,1 0-6,1-1 1,2 1-34,1 0 17,2-1 5,1 0-5,0 0-11,1 0-1,0-1-22,-2-1 1,0 0 4,-2-1-10,-2 0 16,-3-1-10,-2 0 16,-1 0-34,-2 0-22,-2 0-11,-1-1-73,-1 1-56,0 0-112,-1 1-157,0-2-325,0 2-588,-1-2-963,0 2-964,-1 1-4609,1 1 7886,-1 1 0,2-2 0,0-1 0</inkml:trace>
  <inkml:trace contextRef="#ctx0" brushRef="#br0" timeOffset="7787">1234 832 18660,'1'32'813,"0"-2"-611,5-14-40,0 2-33,0 1-6,1 2 6,0 1-11,1 1-40,0 1-11,-1 2-16,2 0-18,-2 0-22,1 0 1,0-1-7,1 0-5,-1-2 6,0-1-29,-1-1 1,-1-2-40,1-2-66,-2-1-80,0-2-111,0-2-95,-2-2-157,-1-3-214,0-2-279,0-1-387,-1-1-414,0 0-107,0 0-16,0 0-2000,0 1 3988,-1-2 0,1-1 0,-1 0 0</inkml:trace>
  <inkml:trace contextRef="#ctx0" brushRef="#br0" timeOffset="8220">1343 548 12528,'11'3'3551,"-3"0"-2722,-8-3 1871,0 0-2678,-19 31 6,14-11-6,-14 27-10,21-17-1,1 2 22,2 1 18,1 1 27,2 0 12,-1 1-17,2 0-12,0 0-44,0-2-11,0-2-6,1-2-6,1-2 6,0-2-6,1-2 12,0 0-12,-1-2 1,0 0-6,0-3-29,-1 1-10,-1-3-45,0-1-12,-2-3-21,0-2-40,-1-2-40,-1-1-83,0-2-85,-2 0-117,0-2-145,-1-2-101,0 0-56,-1-1-2672,-1 0 341,1-4-498,-3 1 3624,1-3 0,0 3 0,0 1 0</inkml:trace>
  <inkml:trace contextRef="#ctx0" brushRef="#br0" timeOffset="8715">971 942 16269,'-41'5'846,"7"-1"-611,34-9 39,2-2 46,1-3 32,4-1-49,2-4-74,3-1-60,2-2-107,3 0 5,1 0-11,2 0 11,0 1 0,2 1 6,1 0 22,2 1-5,0 0 39,2 0-6,0-1-39,1-1 11,2 1-44,1-3-7,1 1-4,3-3-12,1 0-236,1-3 219,0 1 6,-2-2 5,0 0-11,-4 1 1,-1 0-24,-3 2-60,-2 1-57,-4 3-134,0 2-197,-5 3-196,-1 3-346,-5 2-308,-3 3-807,-2 3-85,-1 0-727,-2 2-213,-1 3 3142,0-1 0,-1 1 0,0-1 0</inkml:trace>
  <inkml:trace contextRef="#ctx0" brushRef="#br0" timeOffset="9237">2000 0 17221,'-14'61'689,"3"-4"-487,11-23-23,0 5-34,2 5 1,-1 2-805,2 4 822,-1 0 44,1 2 23,0 1 11,0 1 5,0 1-28,-1 1-50,1 2-11,-2 1-597,1 0 574,0 2 17,-2-1-22,2-1-11,-2-2-29,1-4-16,-1-3-23,0-4-16,0-3 306,0-5-340,-1-2 0,-1-3-11,1-2 377,-2-2-399,2-4 627,-1-4-745,0-4-162,1-3-270,0-5-234,0-2-153,1-5-195,0 0-268,1-2-528,2-1-649,2-2-2795,1-2 5405,-1-2 0,-2 3 0,-1 1 0</inkml:trace>
  <inkml:trace contextRef="#ctx0" brushRef="#br0" timeOffset="9821">2132 1007 17938,'29'-47'490,"1"0"1,20-31-239,-36 64-39,0 3-51,1-1-50,1 3-39,1 0-45,-1 3 5,1 1 12,0 2 17,-1 2 22,-1 0 33,0 4 35,-1 2 44,0 4 11,0 4-17,-2 3-11,0 4-50,-1 4-34,-3 4-5,-1 1-40,-1 4-11,-2-1-11,-1 2-22,-2-1-28,-1 1 16,0-1 6,-3-1-6,0 1 29,-3-3-29,-1 0 6,0-2-5,-1-3 5,0 0 0,0-2 5,-1-2 18,1-2-23,1-4 28,2-1-12,0-5-16,2-3-39,0-3-45,2-1-28,0-2-123,1 0 358,4-1 68,0 0 21,3-2 35,2 1 33,2-3-11,1 0-5,2-3-57,2-1-50,2-1-62,3-3-34,1-1-16,1-2-17,2 1 6,1-2-12,2 0-11,1 0-11,1-1-39,1 1-106,-1 1-169,-1 0-263,-2 3-353,0 2-358,-2 4-740,-2 3-907,-1 1-3786,-4 3 6721,-3 0 0,-7 0 0,-5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8:57.736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0 1709 20078,'54'-28'-239,"0"0"0,-4 2 0,-9 6-389,-16 13-397,0-2-464,2 2-539,-2-1-145,0 2-4106,-3-1 6279,-3 3 0,-10 1 0,-4 2 0</inkml:trace>
  <inkml:trace contextRef="#ctx0" brushRef="#br0" timeOffset="-9914">1927 789 13407,'8'-14'1540,"-2"3"-1036,-6 8 34,1 0 5,-1 1-33,1 1-79,-1 0-84,0 0 6,0 0-364,-2 2 17,0 0-1,-2 2 12,2 0-17,-1 1 0,0-1 0,0 1 6,0 0-6,0 0 0,0 1-6,0 0-11,-1 2 17,1-1-5,1 1-12,-1 0 0,1 0 6,-1-1-6,2 0 11,0-1 6,1 1 0,0-2 0,0 0 12,0 0 4,0-1 7,0 0 16,2 0 28,0-1 40,0-1 61,1 0 50,-1-1 29,1 0-6,0 0-17,0 0-45,0-1-39,1-1-22,0-1-17,0-1 16,-1-1 12,1 1 17,-2-1 16,1 0-11,-2 0-22,1-1-17,-2 1-28,1-2-17,-1 0-5,0 0-12,0 0 12,-1 0 10,-1 1 7,-2 1 10,0 1-21,-1 0-7,0 1-10,0 1-23,0 1-12,-1 0-4,1 1-7,-1 0-16,-1 0 11,1 0-17,-2 1 0,1 1-5,1 1 0,-1 2 10,1 0 12,0 1-11,0 0 0,0 2-11,1-1-1,1 0 6,1-1 1,1 1-1,1-2-6,1 1 1,0 0 16,0 0-10,0-1 10,0 0 6,2 0 0,0-1 11,1-1 0,0 0 6,0 0 6,1-1 10,0 0 18,1-1 16,0 1 22,1-2 1,0 0 11,1 0-6,0 0-5,0-1-11,0-1-1,0-2 1,0 0 5,-1 0 0,0-1 33,-1 0 12,-1 0 0,-1 0 16,0 0-10,-2 0-18,0-2-16,-1 1-17,0-1-33,0 1-1,-1-2-5,0 1-12,-2-1-5,-1 1-5,0 0-6,-1 1 5,1 1 0,-3 0 6,2 1-5,-2-1-6,0 2 5,0-1-5,0 2-6,0-1-11,2 1-22,1 1-12,0 1-16,2 0-23,-1 0 11,0 0-11,1 0 17,-1 2 17,1 2 6,-1 1 16,1 0 6,0 3-1,1-1 12,-1 2-5,2 0-6,0 0-1,0 0 7,0-1-6,0 0 5,0 1-5,2-2 0,1 0-1,0 0 1,1-2 6,0 0-1,0-2 12,2 1 10,-1-2-4,1-1 4,1 0 18,0-1-6,1 0 0,0 0 0,0-2-17,1-1-11,0-2 23,0-1 5,0-1 5,0 0 18,-2 0 10,0 0-10,-2 0 27,-1-1-11,0 1 0,-3-2-16,1 2 10,-2-1 1,0 1 5,-1 0 0,-1 1-22,-2 0-11,0 1-6,-2 0-6,1 0-5,-1 1-6,0 0 0,-1 2-11,1-2 0,0 3 0,0-1-11,0 2-11,0 0 5,0 0-22,-1 0 0,1 0 5,-1 1 0,1 1 1,0 2 5,0 1-11,1 0-6,1 0 6,1 1-1,0 0-4,0 0 27,2 1 11,0 0-5,1 2 5,-1 0-5,1 1-17,0-1 23,0-1-7,0 0 1,2-1 11,0-1-11,2 1 0,0-2 11,1 0-11,1-2 22,1 0 6,0-1 11,0 0 5,0-2 1,0 1 11,1-1-6,-1 0 0,0 0 6,-1-1 11,1-1-28,-2-2 11,1-1 0,-1 0 6,0-1 22,-2 0 23,-1 0-6,0-1-11,-1 0-1,0-1-16,-1-1-11,0 1-11,-1 0-12,-1 1-11,-2 0-5,-1 2 0,-1 0-1,-1 2-22,-1-1 23,-1 1-6,1 1 6,-1 1 5,0 0-17,0 1 1,0 0-7,1 0 1,1 0-11,0 0-1,2 1-21,-1 0-12,2 1 16,0 2-4,1-1-7,1 1 6,-1 0 6,1 1 6,0 2 10,1-1 12,0 2-17,1 0 11,-1 0 12,1 1-1,0 0 6,2-1-6,0 0-5,2-1-11,0 0 16,1 0 6,-1-2 0,2 0 0,-1-1 0,0-1 0,1-1 17,0 0 17,0-1 5,-1-1 17,0 1 0,0-1 5,0 0-21,-1-2 4,0 0-10,1-2-6,-2-1 11,1-1 6,-1 1 5,0-2 6,-2 0 0,0 0 0,-1-1-5,0 1 10,0-1-21,-2 1 4,-1-1-10,-2 1-6,-2 0-6,-1 1-10,-2 1-7,0 0-5,-1 2 0,0 1-5,0 0 5,0 2 0,2 0-12,1 0-27,1 0-39,2 0-17,2 0-57,1 2-38,0 2-62,2 2-168,0 1-336,0 3-818,1 1-1793,4 1-5235,3 0 8602,1-2 0,-4-5 0,-2-2 0</inkml:trace>
  <inkml:trace contextRef="#ctx0" brushRef="#br0" timeOffset="-6140">2694 176 20470,'-15'-1'649,"2"1"-481,7 5 17,1 0-62,-2 1 1,1 0-1,0 1-17,-1 0 12,1 1 0,-2 2-11,0-1-7,0 1 1,0 1 0,0 1 5,-2 0-5,2 1 6,-2 0-12,0 2-17,1-1 6,-1 0-22,2 1-6,-1-1-11,2 1-12,0-1-5,2 0 0,0-1 6,0 1-17,0-1 5,2 1 12,-1-1-18,1 0 18,1-1 0,-1 0-6,1-1 11,0 1 6,1 0-17,-1 1-6,1-1 23,1 1 0,-2 2-1,2 0 18,0 0-6,0 2-17,0-1 12,0 0-12,0 0-6,0-1 1,0 0-12,0-2-10,0 1-1,1-1 6,1 0-17,0 0 22,0-1-11,1 0 0,0 0 1,0 0-7,1 1-16,-1 0 17,0 0-1,1 0-5,-1 1 17,0 0-11,1 0 5,-1-1-6,0 0 7,0 0-1,1 0-6,0 0 7,0 1-7,1-1-5,-1 0 0,2-2 0,-1 1-11,1-3 11,2 1 0,0-2 0,1 0 0,0-1-6,2 0 1,0-2-1,2 0 1,-1-1-23,0-1-40,0 0-66,0 0-112,-1-2-135,0 0-140,0-1-201,0 0-506,-1 1-1163,1-1-3255,-1-1-1641,0 0 7287,-2-1 0,-4 0 0,-1 1 0</inkml:trace>
  <inkml:trace contextRef="#ctx0" brushRef="#br0" timeOffset="-5170">3110 592 21136,'-2'-23'902,"-1"5"-666,0 16-40,1 1-28,-2-1-56,0 2-23,0-1-21,-1 0-12,0 1-6,-1-1-11,0 1-5,0 0-17,-2 0 16,0 1-5,-1 1 0,-1 0 11,0 2 12,-1 1-1,0 0 6,1 1 0,-1 1-28,1 1-5,-1 0-7,1 0-4,1 1-7,-1 0 1,3 0-1,-1 1-5,1-1 0,0 0-11,1 0 6,1 1-7,0 0 12,0 1 0,1 0 0,1 0 0,-1 1-11,2 0 11,0-1 0,0 2-5,2-2-7,-1 1 7,1 0-6,0 0-1,0-2 12,1 0-22,1-2-6,1 1 6,0-1 5,1-1 6,1-1 11,2-1 22,0 0-5,1-1 22,1-1 6,1-1 5,1-1-5,0-1 11,1 0-11,0 0 0,-1-2 16,1-2-22,-1-2 6,-1 0 0,0-1 22,-2-1-5,1 0 16,-1-2-5,-1 0-34,0-3 12,0 0-1,-1-1-16,0-1 10,0 2-16,-1-1-5,0 2 16,-1 0 6,0 1 0,-1 1-6,-1 2 0,0 1 0,-1 1-11,0 2 0,0 0-17,-1 2-33,0 1-532,0 1 531,0 2 29,0 0-6,0 1 0,2 1 5,-1 0 1,2 1 0,0 2-1,0-1 23,0 2-5,-1 0 10,1 2 6,0 1-11,1 1-5,-1 1-6,0 0-6,1 1-17,-1-2 12,0 0-6,-1-1 5,1-1 7,-1-1-7,0-1-10,1-1-1,-1-1 12,0-1-23,-1 0-11,1-2-34,-1-1-44,1 1-40,0-1-67,1 0-83,1-1-130,0 0-134,1-1-230,1 1-459,2-1-824,0 0-816,1 0-4561,-1 0 7450,-1 0 0,-3 0 0,-2 0 0</inkml:trace>
  <inkml:trace contextRef="#ctx0" brushRef="#br0" timeOffset="-4388">3307 1 22358,'30'12'369,"-3"-1"-240,-15-2 0,2 0-23,2 1 1,0 0-12,2 1-11,0 0 6,1 1-6,1 1-6,0 0 6,1 2 17,1 0 0,0 1 33,-1 0-11,2 1-5,-2 0-23,0-1-33,-2 1-1,-1-1-27,-3 1 16,-2-1 12,-4 1 11,-1 0 22,-2 0-11,-2 0-11,0 1-34,-1 0-6,-2 2-5,1 0 0,-2 0-5,1 0-6,-1 0-1,0 2-4,0-1 4,0 1 12,-1 0-16,0 1-12,-2 0 11,1 1 6,0 0-17,-2 0 11,2 1-17,-2-1-22,1-1 11,0-1-5,1-2 0,1-4-12,0-2 17,1-2-28,1-3-55,1-1-91,2-1-190,0 0-223,2 0-449,-1 1-1378,0-2-3747,0 0-2224,-2 0 8402,1-2 0,-3-2 0,1-1 0</inkml:trace>
  <inkml:trace contextRef="#ctx0" brushRef="#br0" timeOffset="186">679 1402 20246,'87'-41'-790,"-13"8"22,-55 28-486,1 0-712,2 0-246,0 1-4168,-1-1 6380,-4 1 0,-7 2 0,-5 2 0</inkml:trace>
  <inkml:trace contextRef="#ctx0" brushRef="#br0" timeOffset="366">1314 1118 13071,'86'-41'-1597,"-17"9"1,-66 32 0,-1 0 0</inkml:trace>
  <inkml:trace contextRef="#ctx0" brushRef="#br0" timeOffset="584">1621 986 8914,'0'0'0</inkml:trace>
  <inkml:trace contextRef="#ctx0" brushRef="#br0" timeOffset="2222">1905 1052 9341,'22'29'756,"-4"-4"-521,-11-19-28,-1 0-28,2-1-33,-1 2-34,1 0-73,-1 2-50,-1 1-67,-2 1-197,1 2-173,-3 2-246,0 2-1295,-1 0 208,-1 0 1781,0-4 0,0-5 0,0-4 0</inkml:trace>
  <inkml:trace contextRef="#ctx0" brushRef="#br0" timeOffset="2446">2059 1599 8338,'36'52'112,"-6"-9"-196,-24-35-196,-2 1-1255,1 1 723,-2-2 812,0 0 0,-1-4 0,-2-2 0</inkml:trace>
  <inkml:trace contextRef="#ctx0" brushRef="#br0" timeOffset="2638">2168 2015 7906,'54'22'-542,"-11"-4"0,-43-15 1,0-2-1</inkml:trace>
  <inkml:trace contextRef="#ctx0" brushRef="#br0" timeOffset="6153">1051 1490 20067,'5'29'459,"-2"-3"-336,0-18 0,-1 1 12,1 0 139,1 4-173,-1-2-17,2 3-23,-2-5-16,1 1 22,-1-2-11,1 1 6,0-1 22,0 1-6,0 0 18,-1 0 16,1 1 6,0 1 11,0 2-17,0 0-17,0 0-33,0 0-18,0-1 12,1-1 17,1 0 11,0-1 34,0 0-6,1-1 5,0-1 1,1 0-17,2-1 0,0 0-23,0 0-22,2-2-17,0 2-5,-1-1-1,2 1 1,-1-2 5,0 0 0,0 0 12,0 0-12,-1-2 17,-1 1 11,1-1 6,-1 1 28,2-1-17,-2 0-23,2-1-21,-1 1-18,0 0-28,-1-1 34,0 1 6,0-1 0,-1 1 16,0-1-22,-1 0 6,1 1 27,-1-1 12,1-1 11,0 1 11,-1-2-11,1 2-17,0-2-11,0 1 0,0-1-5,-1 0-6,1 0 27,0 0-4,-1-1-1,0-1-11,0 0-5,0-1-6,0 0-1,0 1 35,0 0-29,-1-1 1,2 0-12,-1-1-28,3 0 11,-1-1 1,2 1-12,1-2 0,1 1-5,0 0-12,-1-1 6,2 2 0,-2 0 0,-1-1 11,1 2 6,-2 0 17,0 0-34,-1 0-17,-1 1-5,-1 0-46,-1 0 12,-1 2-28,-1-1-67,0 1-78,0 1-125,-2 3-183,0 1-287,-1 4-1019,-2 1-2061,-2 3-4805,-2 0 8709,-2-1 0,2-6 0,2-2 0</inkml:trace>
  <inkml:trace contextRef="#ctx0" brushRef="#br0" timeOffset="2866">2365 2300 8186,'18'80'118,"-4"-15"-112,-12-59-6,0 1-12,0-1-38,0 2-40,1-1-72,0 2-269,1 1-1395,-1 0 1826,0-1 0,-1-4 0,-1-2 0</inkml:trace>
  <inkml:trace contextRef="#ctx0" brushRef="#br0" timeOffset="3096">2584 2847 11805,'33'52'-499,"-6"-9"29,-21-38-84,0 1-34,0 1-45,0 0-2689,-1 0 3322,0 0 0,-3-3 0,-1-1 0</inkml:trace>
  <inkml:trace contextRef="#ctx0" brushRef="#br0" timeOffset="6810">854 2497 20974,'-4'37'392,"0"-4"-325,4-15-11,1 2-11,-1 1-17,0 1-6,1-2-11,-1 0-11,1-3-5,1-1-12,0-1-28,1-1-39,0-1-67,0-1-107,0-2-139,1 0-219,-2-1-364,0 0-460,1 0-537,-1 0-252,1 0-639,-2 0-1921,2-2 4789,-2-1 0,0-4 0,-1 0 0</inkml:trace>
  <inkml:trace contextRef="#ctx0" brushRef="#br0" timeOffset="7206">986 2366 14869,'1'5'3635,"1"-1"-3108,-2-4 1001,0 0-1242,0 13-28,1-3-51,0 14-17,1-7-22,1 2-22,-1 1 11,1 0 28,0 2 6,0-1-18,0 2-5,0-2-33,0 2-12,1-1 22,0-1 1,-1 0-17,1-1-6,-1-1-28,0 0-39,-1-1 6,1 0-6,-1 0-11,-1-1 11,0 0-12,-1 0 7,0-1-29,0-2 12,0-2-12,0-3-11,0-2 29,-1-3-29,1-2 6,-1-1-202,1-1-162,-2 0-292,1-1-487,-3-1-1008,2-1-1366,-2-2-4746,1 0 8246,-1 0 0,3 3 0,-1 0 0</inkml:trace>
  <inkml:trace contextRef="#ctx0" brushRef="#br0" timeOffset="7588">570 2541 19081,'49'-45'986,"-7"8"-611,-30 33 11,1-1 6,1 0-17,1-2-22,0-1-50,2-1-67,0-2-35,3-1-50,0 0-33,3-1-28,1 0-46,3-1-4,1 2-7,1-1-22,0 2 1,1-1-12,-1 2-6,0 1 0,0 1-10,-2 0-12,0 2-17,-1-1-28,-2 2-33,-1 0-74,-2 1-88,-2 0-181,-2 0-296,-1 1-442,-1 1-707,-2 0-800,-3 1-3724,-2 1 6418,-2 2 0,-3-2 0,-2 1 0</inkml:trace>
  <inkml:trace contextRef="#ctx0" brushRef="#br0" timeOffset="8038">1402 2169 23136,'-10'40'431,"-1"0"-352,4-10-18,-3 4-5,0 3 6,-1 4-421,-1 3 404,-1 1-1,-1 4 1,1 0 0,-2 1 17,2-1-1,-1-1-5,0 0-11,-1-1-6,-1 1-22,1-1 0,1 0-6,0-3-5,3-2 5,0-6 119,3-6-141,2-4-17,2-7-34,1-4-83,3-4-35,-1-3 213,1-3-430,2-1-141,1-3-392,2 1-728,1-2-1310,1-2-4874,-1 0 7842,0-1 0,-3 1 0,-1 1 0</inkml:trace>
  <inkml:trace contextRef="#ctx0" brushRef="#br0" timeOffset="8620">1358 2847 23506,'37'-44'114,"1"-1"1,25-28-81,-46 67-17,0 0 22,-2 3-5,0 1-6,-2 1 22,0 0-22,-3 2 17,0 1 28,-3 3 27,0 3 18,-2 3-6,-3 3-6,-1 4-50,-2 4 0,-3 3-11,-4 3-28,-4 3-6,-2 2 6,-2 2-6,-1 1-5,-1 1 16,0 0-16,-1-1 5,2 1-5,1-2 5,3-2-11,1 0-6,2-4 6,2-2 0,1-3 0,1-4 6,2-3-1,2-4 1,2-3 5,0-3 12,1-2 10,1-2 18,2-1 44,3-1 39,0 0 45,3-1 18,1-3-18,3-1-11,2-4-11,4-2-28,2-2 0,3 0-23,1-1-28,3 0-22,-1-1-5,1 1-29,0 0 1,-1 1-7,1 1-4,-1 2-7,-1 1 6,1 1-22,-3 2-6,1 1-22,-3 0-28,-2 2-45,-1 0-84,-4 0-101,0 0-145,-3 0-164,0 0-222,-1 1-606,-2 0-1971,-1 1-5406,-2 0 8811,-1 0 0,-3 0 0,-2 0 0</inkml:trace>
  <inkml:trace contextRef="#ctx0" brushRef="#br0" timeOffset="3303">2847 3395 14650,'58'57'-2386,"-11"-7"706,-41-38-3165,-3 0 4845,0 0 0,-2-6 0,-1-3 0</inkml:trace>
  <inkml:trace contextRef="#ctx0" brushRef="#br0" timeOffset="3505">3022 3920 7990,'33'86'-621,"-5"-15"-6669,-21-66 7290,-1 0 0,-3-2 0,-1-1 0</inkml:trace>
  <inkml:trace contextRef="#ctx0" brushRef="#br0" timeOffset="3662">3263 4205 6966,'0'0'0</inkml:trace>
  <inkml:trace contextRef="#ctx0" brushRef="#br0" timeOffset="13050">3241 4533 20044,'9'29'409,"-2"-5"-330,-5-16-12,1 0 5,-1-1 18,1-1-6,1 1-11,1-2-12,0 1 12,1-1-17,0 0-5,1-1-1,0 0-11,1 0 6,1-2-11,-1 2-1,2-3-27,-2 1-1,2-2-33,-3 0-44,1 0-91,-2 1-184,-2-1-286,1 1-515,-3 0-885,0 1-723,0 1-4850,-2-1 7606,1 1 0,-1-2 0,0 0 0</inkml:trace>
  <inkml:trace contextRef="#ctx0" brushRef="#br1" timeOffset="32765">3307 4709 15939,'10'27'437,"-2"-4"-180,-7-22 5356,-1 2-5512,-1-10-6,0 3 0,-3-6-5,3 4 16,-1-1-28,0 1 236,0-13-286,0 11 6,1-9-1,0 15 6,1-1 29,-2-2 10,2 1 6,-1-2 28,0 1-39,0 0 0,0-2-12,0-1-16,0 0 5,0-2 6,-1-1 6,1-1-17,-1-2 5,1-1-5,0-1-17,0-1 0,1-1-6,-2-1 12,2 1 0,0 1 10,0 2-27,0 1 0,0 2 0,0 3-6,0 0 0,0 3-5,0 0 5,0 1-17,0 1 23,0 0-11,0 1-1,0-1 12,1 0-11,0-1-1,-1-1 7,1-1-1,0 0-6,0-2-5,1 1 6,0-1 0,-1 0-6,1 0 5,0 0 1,0-2-23,-1-1 28,1-2 0,-1-1 1,-1-2 10,1 0-22,-1-1 11,0 1 0,0-1-5,0 2 5,0-1-11,0 2 11,0 0-11,0-1 6,0 2 0,-1-1-6,1 2-6,-2 1 17,0 0 6,0 2 5,0 0 6,-1 0-16,1 0-1,-2-2-6,1-1 23,-1-1-22,0-1 0,-1 0 5,1-1-17,1 1 6,0-1 0,0 0-5,1-1-7,0-1 7,0 0 16,1 0-11,-1 1-6,1 1 12,0 1 0,0-1-1,0 1 29,0-2-34,-1 0 11,0 0-5,0-1-23,0-1 17,0 0 0,0 0-11,1 1 16,-1 1-5,0 2 6,-1 0-6,2 2 11,-1 1-5,0 1-6,1 0 11,-1 1 6,1 0-12,0 0-5,-1 0 0,1 1-17,-1 1 23,1 0-12,0 0 6,0 1 6,1 0-6,-1 1-6,0-2 1,1 0 5,-1-1 0,1 0 11,-2-1 0,2 1 0,0 0-11,0 1-11,0-1 11,0 0 0,0 0 0,0 0-5,0-1-1,0 0-16,-1 0 22,1-1 5,-1-1 1,1-1 16,-1 0-22,-1 0 11,0 0-5,1 1 11,-2 1-12,1 0-5,-1 1 6,0 1-28,0 0 16,0 0-5,1-1 0,-1-2-6,0 0 11,2-1 12,0-1 5,1 1 6,-1 0-23,1-1 6,0 1-5,0 0 27,0 1-22,0 0-6,0 1 6,1 1-33,-1 0 22,1 1 11,0 1-6,-1 0 6,1 0 0,0 1-6,-1 0-10,1-1 4,0 2-10,0 0 0,-1 0-6,1 2 5,-1 0-16,0 1-448,1 1 470,-1-1-11,0 1 6,0-2-12,0 2 17,0-2-22,0 1 17,0-1 10,1 1-16,-1-1-22,1-1 11,-1 0-6,1 0 6,0 0 28,0-1-23,0 1 17,0-1 0,1 0 1,-1 1 4,0 0 1,0-1 0,0 0-6,0-1 0,1 0-16,0-1-29,-1 0-33,2 0-67,-1 1-57,0 0-44,1 3-886,-3 1 1138,-3 12 5,0-6-5,-4 9 22,4-8 6,-1 0 6,-1-1 21,2-1 12,-2 2 0,2-3 12,-1 2-7,0-1-10,0 1 5,1 0-6,-1 0-4,1 2-7,0 0-11,-1 1-17,0 1-5,0 1 10,-1 1 12,0 1 6,-1 1 16,0 0 6,0-1 12,0 1 10,-1-1-5,1 0-17,-1 0-11,1 0-12,-1 0-10,2 1-7,-2 0 1,1 1-11,1-1 5,-1-1 6,1-2-6,1-1 0,0 0-11,1-2 0,0-1-17,1 0 17,0-1-5,1 0-1,0 1 12,0 0-12,1 0 12,-2 1-1,1 0-5,0 0 0,0 0 6,-1-1-6,1 0 11,-1-1-5,0 1-6,-1-1 11,2 1 0,-2-1 6,2 0-6,-2 0-5,1-2 5,0 1 28,0 0-16,1-1-46,-2-6 12,3 2 0,-1-6-6,1 6 11,1 0-27,-1 1 83,2 0-39,-2-1 12,2 0-12,-1 0 6,0 1 22,0 0-33,0-2 5,-1 1-17,2-2 1,-2 2 16,2-2-22,0 0 16,0 0-5,1 0-5,0-1 5,0 1 5,1-1 1,1-1-12,0 1 12,1-2-6,0 1-6,0-1 12,0-1-1,0-1 12,0-1 11,-1 0 6,0 0 11,0-1-1,1-1 12,-2 1-16,1-1-12,-1 0 5,1-1 1,-1 1-29,2-2 12,-2 2-11,2-1-17,-2 1 27,2 0-27,-2 0-11,1 1 11,0 0-12,-2 2 23,1 0 0,-1 2-5,1 1-1,-1 2 0,0 1 12,-1 1-12,1 1 1,-1 1 16,1 1-17,-1 0 12,1 0 11,0 0-17,0 2 11,0 0-11,0 2 17,2 1-12,-2-1 12,2 2 6,-1 0-18,1 1 34,0 0 6,1 2 0,-1-1 5,1 2 12,0 0-12,0 2-10,0 1 10,0 0-22,1 1 0,-1 1 0,1-1 6,0 0-18,1 0 18,-1-2 0,0 1-6,1-2 5,0 1-5,-1-1-5,1-1-7,0 0 1,-1 0-11,1-1-6,-1-1 11,-1-1-11,0-1-6,-1 1 6,0-4 0,1 1 0,-2-1 0,1 0-16,-2-1-24,-1-1 1,1 1-162,-1-1-23,0 0-152,1 0-268,0 0-336,-1-1-633,2 1-1373,0 1-3897,1 1 6883,-1-1 0,-2 0 0,-1-1 0</inkml:trace>
  <inkml:trace contextRef="#ctx0" brushRef="#br1" timeOffset="47539">3153 4731 17137,'-16'17'308,"2"-2"-229,8-14-12,2 1 6,-1-1-23,1 0 6,-1 0-6,0 0 1,-1 0 16,-1 0 11,1 0 1,-3 0 10,1 1-10,0-1 5,0 0 0,0 0 5,-1 0 35,1 1-18,-1-1 12,1 0-11,0 1-6,0-1 5,1-1 0,1 0-5,0 0-6,1 0-16,0 0-12,0 0-22,0 0 0,1 0 5,-1 0-11,1 0 0,-1 0 1,0 0-7,0 0-16,0 0-11,-1 0-6,1 0 0,-1 0 0,0 0 11,-1 0-11,1 0 11,0 0 11,-1 1-5,1-1-6,1 1 6,-1-1 0,1 0 5,-1 1 12,1-1-12,-1 0 6,0 0-5,0 0-1,-1 0 12,2 0 5,-1 0 6,1 0-12,-1 0-5,0 0-5,-1 0-1,0 0 6,-1 0 11,0 0-11,-1 0 11,0 0 12,0 0-1,-1 0 12,2 0-6,-1 0 0,-1 0 5,2 0-5,-2 0 6,1 0-23,0 0 6,0 0-6,1 0 6,0-1 5,1 1 12,-1-1 0,1 0 10,-1 0 1,2 0-6,0 0-5,0 1-12,0-2-10,0 2-1,-1-2 6,0 1-1,-1-1-10,1 0 0,-1 0-12,-1 1 12,0-1-6,0 1-6,-1 1-5,-1 0-6,0 0-5,1 0 10,-1 0-4,1 0-7,-1 0 1,1 0-6,0 1 0,1 1 11,-1-1 1,2 0-1,1 1 0,0-1 6,-1 0 0,1-1 0,-1 1-6,1-1 6,-1 0-6,2 0 11,-1 0 1,1 0-12,0 0 6,-1 0 5,1 0-5,-1 0 5,-1 0 12,1 0-12,-2 0 1,1 0 5,-2 0-11,1 0-1,0 0-4,-1 0 4,1 0-4,0 0-1,-1 0 6,1 0-12,-1 0-5,1 0 6,-1 2 16,1-2 1,-1 0 16,2 0-11,0 0-11,0 0-1,0 0 1,-1 0 6,0 0-12,1 0 6,0 0-12,0 0 6,0 0 1,0 0 4,1-2-10,-2 2 5,1 0 6,-1 0-6,-1-1 17,1 1-11,-1-1 0,0 1 11,-1 0 5,0 0 1,0 0-17,0 0 11,0 0-28,-2 0 5,2 0 18,0 0-6,1 0 11,0 0-12,1 0 7,1 0-6,1 0 16,1-1-10,0 1 10,1-1-5,0 1 6,1-1-1,-1 0-16,0 0-6,0 0-22,0-1 17,-2 2-1,1-1 1,-1 0 16,-1 0-22,1 1 12,-2 0 4,1 0 1,0 0 6,0 0-7,-1 0 1,1 0 11,0 0-11,0 0-6,0 0-5,0 0-34,-1 0 39,0 0 0,1 0 6,-1 0 11,1 1-22,1 1 10,0-2 12,1 1 23,0 0-23,1-1 0,0 1-6,1-1-27,1 0 27,0 0-5,-1 0 0,1 0-1,0 0-4,-1 0-12,1 0 5,-2 0 1,0 0 5,-2 0 0,1 0 0,-2 0 29,0 0-40,-1 0 5,0 0-10,-1 0-23,1 0 33,1 2 1,-1-2-1,1 2-16,1-1 11,1 1 17,-1-1-11,1 1 27,0-1-27,0 0-1,1 0 7,0 0-18,1-1 17,0 1-16,1-1-1,0 1 6,0-1 0,-1 1 0,1-1-6,0 2-16,-1-2 28,0 1-1,0-1 1,0 0 50,0 1-56,-1 0 5,1 0-5,-2-1-5,1 1 16,-1 0-11,0 1 6,0-1-6,0 0 11,0 0-6,1 0 1,0 0 0,1 0 10,0-1 1,-1 1 0,2 0 22,-1 0-33,1-1 11,0 1-6,1-1 6,0 1-6,-1 1-22,0-2 22,0 1-6,1-1-10,-2 1 16,2-1-11,-2 1-6,0 0 6,0 1 6,-2-1 5,0 2 28,-1-1-27,-1 1-1,1-1 0,-2 1-11,1-1 28,0 1 6,0-1 5,2-1 0,0 0-5,0 0-6,1-1 0,0 1 0,1-1-6,1 0 0,0 0-5,1 1 6,-1-1 33,1 0-28,-2 0 84,2 0-3283,-1 0 506,12 0-4460,-5 2 7125,10-1 0,-10 1 0,-2-1 0</inkml:trace>
  <inkml:trace contextRef="#ctx0" brushRef="#br1" timeOffset="48810">1380 4446 13049,'-15'0'784,"2"1"-404,11 0 24,-1 2 10,0 1-16,-1 1-6,-2 1-28,0 0-11,-1 0-28,-1 1-12,0 1-10,-3 1-57,1-1-39,-1 1-22,-1 0-6,-1 1 12,-1 1 5,-1 0-33,-1 1-34,-1 0-34,-1-1-39,2 2 11,-1-1 12,1 1 5,0 0 5,-1 0 6,1 0-16,-1-1-1,0 1 23,1 0-17,-1 1 45,-1-1 0,1 1-6,0-2 11,1 0-16,2-2-18,1 0-4,1-2-18,2 1-22,1-2-11,0 1-6,2-2 11,0-1-16,2-1-12,2 0-5,0-2 6,2 0 290,0 1-251,3-1-51,0 1 23,0-2-1,1 0-33,-1 0 0,1-1 6,0 2-12,-2 0 57,1 0-18,0 0 12,-1 0 17,1 1-29,-1-1 6,0 0 40,0 1 22,0-1-62,0 1 45,0-1-33,0 1 16,0 0 17,1 0 11,1 0 23,-1 0 16,2 0 1,0 0 5,1 0-6,1-1-22,0 1 0,1 1-5,1-1 380,22 12-409,-13-6-22,18 7-17,-21-8 6,1-1 0,0 1 0,0 0 5,1 0 6,-1 0-11,1 0 22,1 0-5,0-1 5,1 0 6,2 1-6,-1-2-5,0 0-12,1 0 6,-2-2-6,1-1-22,-3 0 6,0-1-6,-2 0-11,0 1 0,-3 0 5,0-1-22,-3 0 11,-1-1 0,-1 1-11,-1 0 17,-3-1 0,0 1-39,1-1 5,-3 2-34,2-1-61,-2 2-128,0-2-208,1 3-331,1-1-588,0 2-1282,-1 2-4862,2 0 7511,-2-1 0,0-3 0,-1-1 0</inkml:trace>
  <inkml:trace contextRef="#ctx0" brushRef="#br0" timeOffset="70560">1555 1621 19764,'26'13'129,"-4"-2"-95,-19-10-17,-1 1 11,0-1-6,1 1 12,-1 0 5,1 0-17,-1 0 6,1-1-11,0 2 0,0-1 5,0 1 6,1-1-5,-1 1-1,1-1-5,0 1-6,0 0 0,0 0 6,0 0 5,-1 0 12,1 0 5,0-1 6,1 2-11,0-1-1,1 1 1,-1-1-6,0 1-11,1 0-1,-1 1-10,0-1-12,1 0 12,-2-1-6,1 1 0,-1-1 5,1 0 1,-2 1 0,1-1 5,-1 0-11,1 1 0,-1-1 0,0 0 5,0 1 1,1-1 5,-1 2-5,0-2-12,0 1 1,1-1 5,-2 0 5,1-1 1,0 1-1,-1-1 7,1 1-18,-1-1 6,0 0 6,1 1-1,-1-1 6,1 1 1,0 1-7,0-1 1,0 0 5,0-1-11,0 1 11,1-2 6,-1 1 5,0 0 6,0-1 0,1 1 0,-1-1-5,-1 0 5,2 0 0,-1 0-11,0 0-1,0 1 1,-1-2-11,1 1 5,-1 0-11,0-1 6,-1 1-1,1-1 1,-1 0-1,0 0 1,1 0-6,-1 0 0,0 0 6,0 0-6,0 0 0,0 0 0,-1 0-12,1 1 1,-1 0 11,2-1 0,-2 0-11,1 0 17,-1 1-6,2-1 0,-2 1 0,2-1-6,0 0 0,1 0 12,-2 0 5,1 1 0,0-1-5,-1 0 0,1 1-12,-1-1 6,0 1 6,1-1-12,-1 0 6,1 1-11,-1-1 5,-1 0 1334,1 0-1356,-3 1-11,2-1 11,-2 1 0,1-1 28,0 0 0,-2 2-6,0-1 12,-2 1-12,0 1 6,-1 1 12,0-1-12,-1 1 0,0-1 0,-1 1-6,1 1 6,-1-1 6,0 0-6,0 1 5,-1 0 1,2 0-6,-1 0 17,0 1-23,1-1 12,0 0-18,0 0 12,1 1 12,-2-2-12,1 2 5,1-1-10,-1 1 10,0 0-10,0 1 10,-1-1 1,1 1-12,-1-1 12,0 2-1,0-1 1,-1 0-12,2 0 6,-1 0-5,2 0-6,-1-2 22,2 1-11,-1 0 5,1-1-10,-1 0 16,2 0-17,0-1 6,0 0 6,1 0-34,1-1 28,0 0 6,0 0-6,0-1 11,0 1-6,0-1-10,0 0 5,1 0 0,0 1 0,-1-1 0,2 0-6,-2 1 17,1-2-5,-1 1 11,2 1-6,-2-2-11,2 1 6,-1 0 5,0-2 0,0 2 6,-1-2-12,1 1 1,-1 0-12,2 0 23,-2-1-22,2 0-7,0 1 7,-1-1 5,1 1 5,-1 0-5,0 0 6,0 0-6,1-1 0,-1 2 6,0-2-1726,1 0 852,1 2-623,1 0-1029,1 2-4319,0-1 6839,0 0 0,-2-1 0,0 0 0</inkml:trace>
  <inkml:trace contextRef="#ctx0" brushRef="#br0" timeOffset="149007">2650 5409 8030,'29'-20'2375,"-6"3"-1440,-21 14-73,-1 2 1,0-2-45,-1 2-62,1-2-39,-1 1-101,0 1-95,0 0-106,0-1-119,0 1-77,-2-1-102,0 2-21,-3-1-29,0 1 0,-2 0 11,0 0 12,-1 1-17,-2 1 5,0 1-5,-1 1-11,-2 0 10,0 2-16,-1 0-11,-2 2-11,0 1-6,-2 1 0,1 0-17,-2 2 11,0 0-5,1-1-17,1 2 11,1-1-11,1 1-5,3-1-1,1 0 1,2 0-7,2-1 18,2 1-6,1-1 0,1 1 11,2 0 0,1 0 6,2 0 0,1 0 11,2 0 0,3-2 0,0 0 11,1-1 0,1-2-5,1-2 5,1-1 1,2-3-6,0 0 11,1-3-29,2-3 7,0-2-18,1-3-5,0-3 6,-1 0-6,0-2 22,-1 0-16,-2 0 16,-1-1-5,-2 0 6,-2 0-1,-1 0 17,-3 0 0,0 1-11,-1 0 12,-3 1-12,1 0 11,-2 0 17,1 1 28,-1 1 33,0 2-5,-1 2-16,0 3-57,-1 2-28,-2 2-17,1 2 6,-1 3 6,0 2 5,-1 4 12,0 1 10,0 1 29,1 2 33,1 0 23,0 1 22,0 2 16,0 1-10,1 2-17,0 0-17,0 2-40,2-3-21,-1 1-23,1-2 0,0-1-11,2-1-17,0-2 0,3-2-28,0 0 0,1-4-17,0 0-17,1-2-50,1-1-61,-1-1-124,3-2-168,0 0-229,1-1-438,2 0-750,1 0-750,-1 2-3636,0-1 6268,-3 2 0,-5-3 0,-2 1 0</inkml:trace>
  <inkml:trace contextRef="#ctx0" brushRef="#br0" timeOffset="149507">2343 5147 16129,'-62'42'275,"10"-5"-124,41-18 22,-1 2 23,0 1-11,-1 5-17,0 2-5,-1 3-23,0 0-17,0 2 6,1 0-17,0 1 5,2 1 18,1 1 10,1 0-10,2 3-35,3-2-32,1 2-40,2-2-17,3 1-34,3-3-38,4-2-74,5-1-150,2-5-326,5-2-581,1-5-982,4-4-3522,-4-4 5696,-2-4 0,-9-5 0,-6-1 0</inkml:trace>
  <inkml:trace contextRef="#ctx0" brushRef="#br0" timeOffset="149931">2738 5103 18750,'40'57'106,"0"1"1,-3-5 0,-7-6 55,-18-11 34,1-1 28,2 0-22,-2-1-17,1-1-34,-1 0-67,0 1-50,-1 0-40,-2 0-16,-1 2-57,-3-2-94,-1 1-163,-3 0-264,-3 0-341,-4-1-470,-4 0-712,-5 0-331,-2-1-3970,0-5 6424,2-4 0,7-13 0,2-4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04.3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1 187 14085,'15'30'1232,"-2"-5"-778,-13-17-12,1 1-39,-1 1-67,0 2-72,-2 1-68,2 0-51,-3 2-33,1-1-11,1 1-23,0 1 6,0-1-28,0 1-16,0 0-7,1 1-5,-2 0-5,1 0-1,0-2-5,0 1 5,-1-3 1,1 0-7,0-3 1,0-1 11,1-2 0,0-2 39,0-1 40,0-2 66,0 0 91,0-2 2206,0 0-2280,0-1-95,0-2-16,-1-2-18,0 0-5,0-2-22,1 1-17,-2-4-6,2 2 6,0-2-17,0-1-11,0 0 16,0 0-16,0-1 11,0-1 6,0-1-12,0-1 6,0 0 11,0 0 6,1-2-6,1 1 0,1-1 6,1 1 0,0-1-6,0 1 12,0 1-7,-1 0-10,2 0 11,-1 1-17,0-2 17,1 1-1,0 0-4,1 1 0,0 0 4,-1 2 7,1 0 5,0 1 5,-1 1-5,2 1-16,-2 1-1,1 0-11,-1 2-6,0 0 1,1 2-7,-2 0-4,1 1-7,0 1 1,-1 0-12,0 1 12,1 1-1,0 0 17,2 0-5,-1 2 0,1 0-6,0 1-22,0 0 11,-1 0 11,0 1-6,0 0 12,-1 1 11,0 0-22,-1 1 27,0 0 1,0 1-6,0 0 11,0 1 0,-2 1 1,1 0-7,0 1 1,-1 1-6,-2 0-11,1 1 33,-1 1-11,0 0 6,0 1 0,-1-2 0,0 0-12,-1 0 1,-2-2 16,1 1-5,0-2 1,0 0 4,-1 0 0,1 0-10,-1-1 16,1-1-17,0-1-11,0-1 11,1-1 0,0-2-5,0 0-1,1-1 12,1 0 1215,0-1-1193,0-3-16,2-1-12,0-4-11,1 1 0,0-2 6,1-1-1,0-1 1,3-2 5,0 0 0,1-2 0,1-1 1,1-2-1,1 0 0,0-1 0,1 1 6,-2-1-17,2 2 6,-3 0 5,2 1-6,-3 1 7,2 1 16,-1 1-6,0 1 12,0 1-6,-1 1-6,-1 2-22,-1 0 0,-1 3-11,-1 1-12,1 2-10,-2 1-6,0 0-12,0 1 1,0 0 11,0 0-1,1 2 12,-1 0 0,0 3 6,2 1 5,-2 2 17,2 1 0,-2 3 6,1 2 5,-1 2-5,1 1-6,-1 2 5,0 2-5,-1 0-11,1 1 11,1 0 11,-1 0 0,2 0 6,0 0 6,0-2-18,-1 1 1,0-2 5,0 0-11,-1-2 11,0-1 0,1-3-11,-1-1 6,0-2 0,-1-1-1,1-2-5,-2-1 6,0-2-1,0-1-5,0-1 17,-1-1 6,1-1-74,0 0-10,0 0-281,-1 0 12,2 0-1682,-2 0 730,1 0-438,1 0-761,0 0-269,1 0-4145,-1 0 6895,1 0 0,-1 0 0,-1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04.6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29 17686,'68'-13'426,"-10"3"-281,-44 8-33,1 1-11,1 1-45,0-1-56,0 0-11,0 1-28,0 0-45,0 0-34,-1 0-106,1 0-224,0 0-330,-1 0-449,0 0-672,-2 0-173,-1 0-3355,-2 0 5427,-2 0 0,-5 1 0,-1-1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04.9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27 5739,'-6'-2'0,"1"1"0,5 1 9001,0 0-8419,65-3-122,-40 0-174,50-3-152,-57 3-95,-1 0-72,-1 1-79,-1-1-135,-1 3-291,-3-1-330,0 1-526,-3 0-186,-2 1-436,-2 2-1698,-1 0 3714,-3 1 0,1-2 0,-1-1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05.7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0 172 21483,'24'39'174,"-5"-3"-124,-15-17-5,-1 0-6,0 2 17,-1-1 6,0 2 5,0 1-5,1-1-12,-1 1-10,1-2-12,0-2-5,-1 0-1,1-3-5,0 1 5,0-3-5,0 0 0,-1-4 0,0-2 27,-1-3 35,0-1 89,-1-2 123,1-1 1221,-1-1-1434,-1-2-22,-1-1-11,0-2-17,-2 0-5,0-2-12,1 1 0,-2-1-5,2-1 5,-1 0-6,1-1 12,-2 1-17,0-1 0,0-1 11,0 0-27,-1 0 16,0 0 5,1 0-5,1 0 0,0-1 0,2-2 6,0 0-6,1-2 22,0-1-5,0 0-17,0-1 22,1-1-33,0 1 28,0-2 0,0 1-17,0 0 22,0 1-22,0 1 6,0 0-1,1 3-5,0 1 12,2 1-12,0 0 0,1 2 5,0 0-10,1 0 5,1 1 0,1 0 0,1 1 5,1-1 1,2 0-1,1-1-5,2-1-5,0 1-12,1 0 6,1 1 0,0 1-1,1 1 1,-1 0-11,0 2-12,-1 0-11,-2 2-11,0 1-11,0 1-22,-2 0-23,1 1-45,-2 1-67,0 2-62,0 1-89,0 0-90,-2 1-117,1 0-153,-2 0-272,1 2-483,-2-1-544,0 0-576,-1 1-4195,-1-2 6805,-1 1 0,-2-4 0,0-1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07.5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526 154 20627,'-20'-77'201,"3"14"-167,6 58-6,0 1-17,-2 1-5,0 2-6,1 0 0,0 1 0,1 0 0,-1 0-6,2 1 17,-1 1 0,2 1 1,-1 1 10,2 0-22,1 1 6,1 0-6,1 0 5,0 1 18,1 1-1,0 1 12,0 1 16,1 3 12,-1 0 33,1 2 28,1 0 6,-1 2 5,0 1 6,1 1-5,0 2 5,1 2 0,0 0 0,0 3-22,-1 0-28,0 1-6,0 1-34,-1 0 12,0 1-12,0 2 6,0-1 6,-1 1-12,1 0 6,-1 0-6,1 0 12,-1 0-12,1-1 12,1 0-6,-1 0-6,1 0 6,-1 0-11,-1 0 0,-1 0-34,1-2 12,-1-1-1,1-2-5,0-3 16,2-1-21,-1-4 4,0 0-10,0-3 28,0-1-6,0-1 11,0-2 0,1 0-17,-1-2 18,1 0-1,-1-2 0,2 0-5,0-2-12,0-1-16,0 0-1,1-2-761,0 0 202,0-2-209,1 0-239,-1-2-420,1 1-601,1 0-654,0-1-3501,0 0 6178,0 1 0,-1 1 0,0 1 0</inkml:trace>
  <inkml:trace contextRef="#ctx0" brushRef="#br0" timeOffset="308">1 658 18498,'37'-12'1272,"-4"3"-947,-17 9-84,0 1-79,2-1-56,0 1-44,2-1-57,0 1-27,0 1-45,2 0-95,-2 1-146,0 0-353,0 0-662,0-1-967,-2 0-981,0-1-3557,-4 0 6828,-3-1 0,-5 0 0,-3 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06.4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19921,'18'12'392,"-1"-1"-241,-7-1-27,0 1-24,1 0 1,1 1 0,0 0-12,2 0 12,-1 1 0,2 1-11,0 0 5,0-1-17,1 1-16,0-2-29,2 1 1,-2 0-12,1-1-5,-1 0 0,0-1-11,-2 0-1,-1-1 1,-2-1 5,-1-1-5,0-1-6,-2 0-6,-1-3-22,0 0-6,-2-1-16,1-1-62,-2 0-78,1 0-158,-2-1-340,-1 0-544,1-1-611,-3 1-717,1-1-549,-1 1-2615,0 0 5724,0 0 0,0-1 0,0 1 0</inkml:trace>
  <inkml:trace contextRef="#ctx0" brushRef="#br0" timeOffset="350">329 0 17182,'-35'29'84,"3"-2"-17,19-7-5,-3 3 11,0 1-12,-1 4-10,-1 1-7,-1 2-16,0 0-5,-1 0-12,2-2 0,1-3-11,1-2-5,4-1 5,0-3-17,3-1-11,1-1-17,3-2-50,0 0-90,2-3-157,0 0-223,2-1-349,1-2-782,0-2-478,1-2-3718,1-2 5892,1-2 0,-1 0 0,0-2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09.0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1 107 17921,'37'-19'1239,"-4"3"-853,-18 11-16,3 0-18,1-1-44,1 1-56,0 0-28,0-1-56,1 1-33,0-1-29,0 0-44,0 1-23,0 1-22,0 1-17,0 0-6,-1 1-16,-1 0 5,0 0-17,-2 2-22,-1-1-22,-3 1-96,0 0-139,-3 0-230,-1 0-404,-2 1-487,-2 0-481,-2 2-533,0 1-3831,-3 1 6279,0-1 0,0-2 0,0-1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39.0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180 526 24010,'19'-32'-739,"-5"7"621,-18 28 112,-1 3 29,-2 3-12,-3 2-5,-2 3-6,1 0-12,-2 1 1,3 0 6,-1-1-12,2 1-11,1-1-6,2 0-5,2-1-17,1-2 22,2 0 12,1 0 22,0-1 39,4 0-5,1 0 16,5-1 1,1 0 16,2-1 34,1 0 11,2 0 5,1-1-33,2 0-28,-1 0-22,2 1-23,-2-1 0,0 1-11,-2 0-5,-2 1-1,-1 0 0,-2 1 1,-1-1 5,-1 1 0,-2-2 0,-2 2 11,-1-2 17,-2-1 45,-1 0 56,-1-1 72,0 0 46,-2 0-12,-2 1-45,-4 1-72,-5 0-68,-3 1-33,-3-1-23,-4 1-16,-2-1-28,-3-2-29,1-1-50,-2-1-50,1-1-62,2-2-89,1 0-129,5-1-202,2 0-314,3 0-559,3 0-892,2-1-610,0 0-4872,3-2 7908,2 2 0,2 0 0,2 1 0</inkml:trace>
  <inkml:trace contextRef="#ctx0" brushRef="#br0" timeOffset="366">71 504 23523,'44'-35'257,"1"0"1,33-23-141,-46 50-33,0-1-28,3 1-39,-1 0-11,2 1-29,0 1-10,-2 2-62,-1 0-129,-3 2-196,-3 1-269,-3 1-365,-4 1-536,-4 2-813,-3 2-616,-4 0-4783,-3 3 7802,-4-2 0,-1-3 0,-1-1 0</inkml:trace>
  <inkml:trace contextRef="#ctx0" brushRef="#br0" timeOffset="802">772 1 22856,'48'17'219,"-4"1"-130,-23-1-5,1 1 34,2 3 5,-1 1-11,1 3-28,0 2-17,1 2-5,0 2-23,-1 0 17,0 1-11,-3 0-12,1 0 12,-4 1 6,0-1-12,-3 1 22,-2-1 7,-3 1-12,-2 1 33,-4-1 1,-1 1 5,-2-1 17,-4 0 34,-3 0-29,-6-1-22,-3 2-27,-2-1-74,-1-2-16,1-1-40,2-3-61,2-2-90,3-1-140,3-1-207,1-3-291,3-1-757,1-2-1831,1-1-5225,1-3 8664,0-3 0,0-5 0,0-2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09.6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78 19624,'69'-29'1098,"-9"4"-852,-36 21-67,2-1-61,0 0-40,2 2-50,0-1-22,1 3-56,-1-1-68,-2 2-145,-1 0-325,-3 0-829,-2 2-1400,-3 2-5165,-4 0 7982,-3 2 0,-6-4 0,-2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19.0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228 41 17249,'24'-22'1597,"-5"4"-1031,-18 18 805,-1-1-1365,-1 1-12,-1 3-5,-3 1 11,-2 5 17,-3 2 5,-3 4 1,-2 2-12,-2 5 0,-2 0-11,0 3 0,-2 1 11,1 3 1,-1-1-1,3 2 0,0 0 0,3-1 6,2 0 5,3-1 6,1-1 0,2-1-11,2 0 17,2 0 16,1 1-5,1 0 22,1 0 0,0-1 1,2 1 4,1-3 1,2-1 17,3-2-1,0-3 12,2-1-6,1-1-11,1-2-5,3 0-18,2-1-15,1 0-12,1-2-34,1 0-40,0-1-84,-2 0-139,0-2-258,-2 0-436,-1-1-729,-2-1-1025,-2 0-2711,-2 0 706,-3-1 4716,-1-1 0,-3-2 0,-2-1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20.7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217 54 21556,'-15'-9'23,"-1"5"-7,0 17 7,-1 3-6,0 1 5,0 0 6,0 2-6,1 0 12,0 1 0,1 0-12,3 0 6,1 0-17,1-1 0,3 0 1,1 1-7,3-1 1,0 0-6,1 0 17,2-3 5,0 0 23,1-1 11,2-2 22,2-1 41,3-1 21,2 0 22,1-2 23,2-2-6,3-2-22,2 0-12,1-4-10,4 0-29,0-2-22,2-2-11,0-3-11,1-3-12,-2 0 34,-1-2-34,-1 0 12,-2-1 5,0 0 0,-3-1 1,-1-2-1,-1-1 0,-1-2-11,-1 0 34,-1 0 16,-2-1-5,-2 1 22,-3 0-5,-2 0-23,-1 0-22,-4 0-6,-2-1-22,-2 2-6,-5-1 6,0 1-6,-2 2-22,-1 0-6,-1 1-17,-2 1-16,2 2 22,-1 1-6,1 2-5,1 1-11,1 1-51,1 2-50,2 2-68,2 1-89,1 1-101,2 2-100,0 1-146,0 3-202,1 2-365,1 1-536,0 2-914,2 1-2162,0 0-1271,1-1 6077,0-1 0,0-4 0,0-3 0</inkml:trace>
  <inkml:trace contextRef="#ctx0" brushRef="#br0" timeOffset="380">612 383 21377,'15'91'146,"-5"-14"-135,-14-52-56,-3 0-117,-2 2-309,-2-1-721,-1 2-1380,-2-1-4518,1-3 7090,1-4 0,6-9 0,2-6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19.7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172 38 19658,'-39'0'168,"6"1"-84,26 6 22,-1 1-5,1 2-6,-1-1-27,2 2-1,-1 1-6,0 2 1,1 0 0,-1 2-12,1 0-17,0 1-10,0 0 10,1 0-21,0 0 16,1 0-12,2 1-21,0-1 22,1 1-6,1 1 6,1-1-1,1 0 7,2-1 5,2-1 17,0 0 22,2-3 11,1 0 1,1-3 5,0 0 22,1-3 12,0-2 27,1-1 18,1-2-29,1-1 6,1-2-16,1-4-23,1-1-6,1-4-17,-1-1-22,1-2 6,-1-3 5,-1 0-5,1-2-1,-2 0 1,1 0 22,-2-1 28,-1 0 34,-2 0 10,-2 1-27,-1 1 0,-2-1-11,-2 1-6,0 0-12,-2-1 1,-1 0-11,0 1-6,-1-1 0,-1 1-34,-2 0-5,-2 1-23,-2 1 18,-1 2-18,-2 1-11,-2 3-5,-3 1-29,0 3 7,-2 2-12,-1 2-17,0 1-17,0 1-44,1 3-68,-1 1-106,3 3-157,-1 0-167,4 2-282,0 0-447,3 2-571,2 0-840,0 1-1581,2 0-1371,1-2 5696,2-1 0,1-4 0,0-3 0</inkml:trace>
  <inkml:trace contextRef="#ctx0" brushRef="#br0" timeOffset="353">523 410 21041,'16'55'151,"-2"-6"-134,-14-27-17,0 1-28,-2 1-78,-2 1-113,-4 0-201,-3 1-324,-3-1-444,-2-1-565,0-2-544,-1-1-750,1-4-6013,2-3 9060,4-4 0,5-5 0,3-2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34.6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56 19008,'29'4'454,"-5"0"-303,-17-4-11,-1 0-5,2 0-23,1-2 22,0 1 6,2-2 0,0 0 0,1-1-11,2-1-6,-1 0-22,2 1-12,1-1-33,0 2-22,1-1 5,-1 1 6,2-1-17,-2 1 5,0 0-16,-1 0-28,0 1 17,-1 0-6,-1 1-17,-1-1 0,-1 2 0,-1-1-5,-1 1 5,-1 0 11,0 0-44,-1 1-28,-1 1-46,1 1-133,-1 1-202,0 0-331,0 1-510,-1 1-766,-2 1-774,0 1-4480,-1 1 7320,-1-2 0,0-3 0,-1-1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37.0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0 22571,'-1'27'616,"-1"-2"-460,-2-9-32,-1 1 4,0 1-21,1 0-18,-2 1-5,2 1-5,-2 0-12,2 1 6,-2 1-12,1 0-21,0 0-1,-1 1-11,0-1-11,-1 0 33,1-1-39,-1-1-5,2 0 11,0-1-29,2-1 24,-1-1-7,1-1 12,1-2-17,0-1 6,0 0-1,1-1-5,-1-2 0,1-1 6,0-2 11,1 0-1,0-2 24,0-1-24,0 0 1,0-1 11,0 0-11,0 0 33,0-1 1,1 0 5,1 1-6,1 0 23,1 0 17,2-1-1,1-1 23,0 1-33,3-2-7,0 1-16,3-1-5,1 0-17,1-1-12,1 0-5,1-1 0,-1-2-11,0 1-6,0-1-12,-1 0-38,0 1 28,0 0-29,-1-1-33,-1 2-23,0-1-78,0 0-72,-2 2-102,0 0-89,-3 1-112,1 0-117,-1 0-130,-1 1-173,-1 1-297,0 1-454,-1 2-857,-1-1-3589,0 1 6177,-2 0 0,-1-2 0,0-1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37.4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22963,'16'35'263,"-3"-3"-179,-11-17 11,0 0 0,-1 1-11,0 0-22,1 2-12,-1 0-5,1-1-11,-1 1-1,0-1 6,0 0-22,-1-2 6,1 0-7,-1-2-16,0 0 17,0-1-11,0-2-6,0-1 5,0-1-21,0-2-1,0-1-50,0 0-73,0-1-107,0-1-167,0 0-197,1-1-291,0 0-464,2-1-808,-1 0-856,0-1-4862,-1 0 7892,0 0 0,0 0 0,0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37.7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1 391 18834,'20'0'1474,"0"0"-1094,-4 0-77,2 0-51,1 0-68,2-2-55,2 1-50,-1-3-23,2 1-17,0-1-28,0 1 0,1-1-16,-2 0-23,1 1-34,-2-1-50,-1 0-90,-1 0-89,-3 1-140,-2 0-207,-3 0-370,-1 0-662,-3 0-906,-1 1-3401,-2 0 5977,-3 1 0,-1 1 0,-1 0 0</inkml:trace>
  <inkml:trace contextRef="#ctx0" brushRef="#br0" timeOffset="350">176 216 11390,'-10'-6'3372,"2"1"-2801,8 5 3401,0 0-3625,19 26 57,-14-14-1,15 22-34,-20-20-61,0 0-73,0 1-50,0 1-50,-1 0-40,-1 1-28,0 1-33,-1 1-1,0 0-27,0 0-1,1 1-5,0-1-11,2 0 17,0-2-1,0-1 1,0-1-28,1-1-1,1-2-33,2-1-45,0-2-78,0-1-185,1-1-252,-1-2-364,0 1-443,0-2-593,-2-1-588,2-2-4056,-3 0 6660,1 0 0,-2-1 0,0 0 0</inkml:trace>
  <inkml:trace contextRef="#ctx0" brushRef="#br0" timeOffset="910">636 19 22060,'13'-12'264,"-3"5"-96,-12 20 23,-1 1-7,-1 1 1,1 2-6,-2-2-16,1 3-23,-1-1 5,1 2-16,-1 0-6,0 1 17,0 0-16,0 1-7,-1 0 1,0-1-23,0 2-28,-1-1-5,2 0-17,-1 0-6,1 0-6,1 0 7,0 1-12,1-1-34,0-1 6,0 0 0,1-2-11,1 1 28,0-2-6,0 1-6,0 0 1,0-1-6,1-1 0,0 0 11,0-3 0,0-1-16,0-2 22,1-1 11,1-2 5,1-1 18,1-1 16,1 0-6,1-1 18,1-1-1,2 0-11,1-1-21,3-1-18,2-1-6,2 0-11,1 0 12,0-1 5,1-2-28,0 0 11,0-1 6,-1 1-12,0-1 12,-2 0-22,0 1 5,-1-1-12,0 1-10,-2 1-17,0-1-34,-1 0-34,-2 1-39,0 0-61,-3 2-90,0 0-106,-2 0-146,-2 0-156,-1 0-192,-2 1-357,0 0-689,-2 4-1082,-1-1-4980,-2 2 8005,-1-2 0,3-1 0,1-2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35.7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1 237 14841,'14'-16'1047,"-3"2"-778,-8 11-28,0 0-28,-1 2-6,2-2-28,-1 2 17,2-1 23,0 0-1,1-1 23,3-1 5,0 1-11,3-1-11,0 0-11,3 0-27,0 0-29,2 0-17,0 0-45,0 1-50,0 0-23,-1 2-22,-1 0-17,-1 1 12,-2 0-1,-1 0 0,-1 1 1,-1 0 10,-1 2-5,-1 0 12,-3 0 21,1 1 6,-3 1 1,2 0 16,-3 2-12,1 0-4,-2 1-12,0 0-6,0 2 6,0 0 6,0 0 5,-2 0 0,-2 2 6,-2-2-6,-1 2 6,-1-1-6,0 0-5,-2 0-6,2 0-6,-2-1 6,2 0-6,-1-1-10,1 0-1,1-1-6,0-2 1,1 1-6,1-2-6,0-1-16,2 0-6,1-2 0,0 0-6,2-1 12,0 1-6,0-1 11,0 1 17,0-1 23,2 0 27,1 0-11,2-1 6,2 1-17,1-1-22,2 0 5,2-1-11,1-1-6,1 0 1,0 0-1,0 1 0,0 0 1,0 1 5,0 0-6,2 0 6,-1 1 0,2 1 0,-2 2-22,2 1 11,-2 1-23,0 1 12,-2 0 16,-1 2 6,-2 1 22,-2 1 6,-1 1 0,-2 1 0,-3 1 6,-1 1-17,-1 1-6,0-1 6,-2 1 16,-1 0 12,-2 0 6,-2-1-1,-1 0 12,-1 1 22,1-2 16,-3 0-5,0-1 1,-2 0-7,0-1-5,-2 0-11,0-1 0,-2-1 0,-1 0-29,1-1 18,-3-1-17,0 0-6,0-1 0,-3-2-11,0 0-11,-1 0 0,-1-2 11,3-1-23,1-1-16,3-1-34,3 0-78,2 0-174,4 0-257,1 0-392,3 0-500,1 1-710,2 2-611,1 2-4570,1 2 7337,0-1 0,0-3 0,0-1 0</inkml:trace>
  <inkml:trace contextRef="#ctx0" brushRef="#br0" timeOffset="627">964 62 20750,'5'-36'-17,"-3"10"51,-6 30 10,-2 4-4,-1 1-1,-1 3 34,-1 2-12,-1 1 34,-1 1 29,-1 1 10,-1 2 23,-1 1 11,-1 1-11,-1 2-17,1 1-5,-2 0-12,1 2-5,0 0-1,1 1-33,2-1-11,0 0-11,2 0-12,2-2 12,2 1 10,1-2-21,2 1 5,1-1 0,1 0 0,2 0 17,0-1 16,2 0 1,1-1-1,4 0 1,1 0-23,2-3-5,1 1-17,0-3 5,2 0-5,-1-2 0,1-1-1,2-2-16,-1-1 0,1-2-11,-1-1-11,0-1-6,-1-1-45,0-1-101,-2-1-156,-2 1-185,0-1-247,-3 0-213,1 0-296,-3 1-449,0 1-789,-1 0-695,0 0-3814,-1 0 6990,0-2 0,-1-1 0,0-2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39.2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19 738 22352,'43'-18'471,"-7"3"-303,-28 15-34,-1 0-5,1 0-17,-1 1-34,0 1 1,1 0-29,-1 1-22,1 0-6,0 1-16,0 1-12,0 0 6,-1 2-11,0 0 6,-1 1 21,-1 1 1,-2 2 11,-2 0 11,0 2-5,-2 1-6,-3 1 6,-3 1-12,-4 1 0,0-2-5,-3 2-6,0-2-11,-1 0 12,0 0-12,0 0 5,-1-2 1,1 1-1,0-2 7,2 0-1,0-2 6,3 0-6,2-3-11,1 0-6,4-2 1,0-1 5,2-2 5,1 0 1,0 0 11,0-1 44,1 1 23,2-1 23,2 0 16,2-1-34,2 0-16,3 0-17,2 0-5,4-1-12,2-1-17,3-2 6,2-1-11,1 0 0,1 0-17,1 0 0,-1 0-23,0 2 1,-2 1-6,-3 2-6,-3-1-22,-3 1-44,-4 0-46,-2 0-39,-3 0-33,-2 1-73,-2-1-90,0 1-134,-2-1-164,0 1-239,-1 0-387,1 1-628,-1 0-845,0 1-4162,0 1 6940,0-2 0,0 0 0,0-1 0</inkml:trace>
  <inkml:trace contextRef="#ctx0" brushRef="#br0" timeOffset="556">238 103 20246,'31'-26'778,"-4"6"-531,-15 26-18,0 1 12,0 2-23,2 2-26,-1 1-19,2 2-38,0 2-35,1 3 1,0 3-11,-1 1-6,2 3 28,0 1-6,1 0 29,2 2 44,3-1 6,0 0-6,1 1-22,2 0-57,-1 2-27,0 0-22,-1 1-29,-3 0 12,-2 1-18,-4 0 29,-2 1 11,-4-1-17,-2 2 12,-2-1-6,-3 0-12,0 0 12,-2-1 28,-1-1-23,-2-1 12,-3-1-17,-3-1-23,-4-1 6,-2 2 0,-1-4-28,-1 0 0,0-1-11,-1-2-28,2-2-51,0-2-89,2-1-163,0-2-257,1-2-280,1-2-539,0-1-911,0-1-1111,1-1-4799,0-1 8239,2-3 0,5-2 0,1-2 0</inkml:trace>
  <inkml:trace contextRef="#ctx0" brushRef="#br0" timeOffset="6590">873 15 17350,'18'-9'162,"-1"3"-106,-8 14 6,1 0 11,-1 2 0,1 2-1,-1 0-16,1 3 6,0 0-12,1 2 1,2 0 22,-1 2-45,0 1 11,0 2-22,-1 1-12,-1 3 34,-1 0-11,-1 2 6,0 1-17,1-1 5,-1 0 12,0 0-1,0 0 46,1-1 16,-1 2 0,0-1 17,-1 1-5,0 0-6,0 1 22,-2 0 45,1 0 6,-1 0-12,-1 0-5,-1-2-34,-1-1 6,-1 0 50,-1-1 23,-2 0-6,-1 3-11,-5 0-57,-2 1-27,-3 0-22,-1 0-1,-2 2-11,0-3 0,0 1-11,0-3-16,0 0 4,1-1-21,1-2-6,0 1-12,1-4 1,0 0-6,1-3-17,3-2-17,1-2-61,3-1-101,2 0-224,1-2-375,2 1-667,0-1-1159,1-1-4167,1 0 6788,1-3 0,-1-4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2:19.8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94 23769,'17'-15'409,"1"1"-292,-1 10-10,1-2-12,0 1-45,2-2-16,-1 1-34,1 1 11,0-1-22,1 1-17,-2-1-39,0 1-157,-2 1-135,-1 0-245,-2 3-460,-1 0-1082,-2 1-1377,-2 3-4929,-2-1 8452,-2 3 0,-3-2 0,-1-1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38.0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222 82 22139,'-28'-1'45,"3"4"-17,8 13-5,0 2-12,0 1 11,1 1 1,-1 2 10,2 1 1,1 0-12,0 0-5,3 1-17,1-1 0,2 1 6,2-2-1,3 0 12,1-1-11,1-1 10,1-1 29,3-2 0,2 0 50,3-2 23,3 0 33,2-3 51,1-1 27,3-3 29,1-3-6,1-1-28,2-3-28,1-1-34,1-2-16,1-4-12,0-2-27,0-2 10,-3-2-5,0-1-11,-1-1 17,-2 0-18,0-3-4,-2-1-6,-2-1 5,-1-1-28,-3 0-5,-1-1-1,-1 0-21,-3 0 4,-1-1-16,-3 0-16,1-1-12,-2 1-23,-3-1-5,-1 1-5,-4 0-18,-1 2-10,-2 0-23,-2 2-17,-1 2-6,-2 0-28,0 4-38,-1 0-62,1 4-107,0 1-95,0 3-106,1 2-90,-1 1-134,3 3-287,-2 2-429,4 2-573,0 4-605,3 1-257,2 1-3372,2-1 6290,2-1 0,2-5 0,0-3 0</inkml:trace>
  <inkml:trace contextRef="#ctx0" brushRef="#br0" timeOffset="376">572 454 22015,'11'37'17,"-2"-5"-11,-11-16-23,-1-1 6,-4 2-34,1 0-56,-3 0-84,1 1-162,-2-1-252,0-1-347,0-1-545,-2 1-586,1-3-416,-1 2-1517,2-3 33,1-1 3977,2-3 0,4-3 0,1-3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52.5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 21584,'33'-7'191,"-4"2"-175,-15 5-16,-1 1-28,2-1-50,-1 2-96,1 0-212,-1 0-415,2 1-689,-2 1-1013,1-1-1121,-1 1-3344,-1 0 6968,-4-1 0,-3-2 0,-4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52.7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12830,'4'8'3523,"-2"-1"-2302,-2-7-67,0 0-1698,66-5-1047,-42 7-717,50-3-5192,-60 7 7500,-4-1 0,-4-2 0,-4-2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53.8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325 56 19664,'-9'-31'554,"1"6"-515,8 25 12,-2 2 21,0 1 46,-3 4 11,-2 3 5,-2 3-5,-3 3-6,-1 3-5,0 3-1,-3 1-5,1 3-5,-1 2-12,0 1 0,1 3 11,0-1-16,1 1-6,1 1-17,1 1-11,-1-1 12,2 1-1,0 1 12,0-1-6,0 1 11,1-1 5,1 1 18,0 0 5,1-2-17,2 1 0,1-2 0,1 1 12,2-3-7,0 1 7,2-2-18,0 0-21,0-2 4,0 1-16,0-3-5,0 1-29,2-1 12,-2 1-6,1-1-6,0 1 29,1-1-40,0 1 6,1 0-6,0 0 6,2 0 5,0 0-5,2-2-6,-1 1 0,3-3 17,0 2 6,1-2 5,1 0-17,0-1 12,1-1 5,0 1-5,2-3 39,0-1-34,3-2 11,-1-2 1,2 0-12,1-2-11,0-1-11,0-2-6,-1 1-28,-1-2 6,-2 1-51,0 0-145,-2 0-319,0 0-617,-3 1-1702,-1 1-6986,-2 0 9308,-3-2 0,-2-3 0,-1-3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49.6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1697 10959,'27'-9'801,"-6"-1"-560,-17 7-6,0 0 6,-1 0-28,0 0 0,1 0 5,-1 1 46,1-2 60,2 0 80,1 0 49,0-3 18,2 0-12,1-3-27,1 0-46,1-2-56,2-1-22,1-1-33,2-1-6,0-1-17,1-1-23,2-1-5,0-1-39,0-1 0,0 0-12,2-2 7,0-2 5,0-1 6,1-2 5,-2-1 0,1-1 22,0-1-5,1-2-12,0 1-21,0-1-29,1 0-23,0-2-16,0 0-280,-1-4 252,-1-1-11,1-2-1,-1-3-21,0 1 5,-1 0-11,0 1-6,-1 2-11,-2 1 5,0 1 7,-1 3 4,-2 2 7,0 3-18,-2 3 1,0 2-17,-2 3 11,0 1-11,-1 3 263,-2 3-252,-1 1 17,-2 3-17,0 2 6,-2 3-18,-1 1-44,0 2 6,-2 1-51,0 1-162,0 0 207,0 5 22,0 0 12,-2 4 0,0 1-1,-2 3 1,0 2 5,-1 2-11,-1 2-17,1 2 0,-1 0 6,0 2 0,1 1 11,-1 2-6,0 3 6,0 1 6,1 4 5,-1 1-5,0 3-1,1 0-5,0 3 6,0 1-6,0 2 6,2 0-1,-1-1-10,1-1 5,0-4 0,0-1 0,-1-3 5,0-2 1,0-3-6,-1-2 11,1-1 6,-1-2-6,1 0 11,-2-1-22,1 1 12,-1-2-7,-1 0 1,0-2 5,0-1-22,1-2-12,0-3-21,2-3-40,1-2-101,1-2-213,2-1-318,0-1-472,0 0-470,0-2-633,1 1-173,1-1-4364,2-1 6828,-1-1 0,0 0 0,-2 0 0</inkml:trace>
  <inkml:trace contextRef="#ctx0" brushRef="#br0" timeOffset="729">394 493 13687,'-42'-15'689,"7"7"-320,27 19 7,-2 3-1,-2 2-39,-1 4-33,-2 1-23,0 4-62,-1 0-22,-1 2-17,0 0-22,1-1 6,1-1-18,1-3-10,3-2-29,3-2-16,1-5-29,4-2-27,0-3-12,2-2 1,1-2 49,0-3 803,0 0-556,0-5-145,2-2-74,1-4-49,2-4-6,3-2-12,1-4-16,3-2 17,0-1-6,2-2 5,0 0 12,1-2-6,2-2 12,1-1 21,3-2 7,1-1 5,2-1 22,1-1 23,1 2 17,-1 0 27,0 2 23,1 1 0,-2 2 6,1 2-18,-2 2-10,0 4-17,-1 1-28,0 2-23,-2 2-16,-1 1-17,-1 2 0,0 0-17,1 1 6,-2 1 5,2 1 0,-1-1 11,1 0-10,2 1-12,0 0-12,2 0 12,-1 2-16,2 0-7,0 1-16,1 1-11,1 1-12,1 1 6,-2 1 11,0 2-11,0 2 23,-1 1-12,0 4 17,0 2 5,1 2 1,0 1 5,1 1-5,3-1 27,-1 0 18,4-2 16,1 0 6,4-4-28,3-1-12,2-3-16,2-1 0,-2-1-23,0 0-5,-4 0-17,-4 0 0,-3 0-34,-3 0-100,-3-1-236,-5 0-470,-1 1-913,-5 0-1490,-2 1-5154,-4 2 8397,-2 1 0,-4-2 0,-1-1 0</inkml:trace>
  <inkml:trace contextRef="#ctx0" brushRef="#br0" timeOffset="1414">351 843 17832,'52'-10'212,"1"0"1,37-6-123,-63 13-6,1 1-17,-1 1-11,0 1-6,-1 0 6,1 0-11,-2-1 6,1 0-12,-2 0-6,1-1-9,-2 2-8,-1-2 7,-2 2-12,-1-1 23,-2 1 33,-2 2 67,-2 1 34,-2 2 11,-3 2-5,-1 1-51,-2 2-28,0 2-27,0 0-29,-1 2-45,0-1-27,-1 1-79,1 0-185,-1-1-454,1 0-868,0 0-1041,0-1-4963,1-1 7623,-2-1 0,-1-5 0,-2-3 0</inkml:trace>
  <inkml:trace contextRef="#ctx0" brushRef="#br0" timeOffset="2292">1424 1281 20302,'-5'-45'280,"-1"8"-235,2 36-17,-1 1-23,-1 0-10,-2 0-18,1 2 6,-3 1 6,2 4-5,-2 1 4,0 2 1,1 0 11,0 2 0,1-1 23,-1 2-23,2-1 5,-1 2 1,1-1 5,1 2-11,0-1-6,2 1 12,-1-1-28,2 2 44,0-1-17,1 1 23,-1 1 12,2 1-12,-2 2 28,1 1-17,0 1 11,0 2-5,0 1 0,0 1-6,0 1 0,0-1-22,1 1 0,-1-2-12,1 2-5,0-2 17,-1 0-11,0 2 5,0-1 0,0 0-11,-1-1 11,1-4-5,-1-3 16,1-5-10,0-4 16,1-3-6,0-2-5,1-1 5,0-2-100,0-1-241,0-4-191,0 1-257,0-4-343,0 0-480,0-1-740,1-1-555,1-3-3035,0 1 5920,2 0 0,-3 5 0,1 3 0</inkml:trace>
  <inkml:trace contextRef="#ctx0" brushRef="#br0" timeOffset="2546">1051 1653 19731,'47'-27'53,"0"-1"0,32-16-64,-60 41-23,-2 1-27,2 1-96,-2 1-185,1 0-426,0 0-620,0 0-943,2 1-430,1 1-3484,-2-1 6245,-3 0 0,-7 0 0,-4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55.1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131 95 19826,'10'-52'510,"-2"11"-510,-8 41 33,0 0 29,-1 2 27,-1 2 1,-1 2-17,-3 3-12,-1 3-16,-1 1-6,-1 4 23,-1 0-23,0 3-5,-1 1-18,-1 1-16,1 1 23,-1 2-12,2 0 0,-1 2 12,2 1-18,2 0 1,1 1-1,4 0 7,0 0-12,2-1 11,3-1 0,1-2 0,3-1 0,1-3-16,2 0 10,2-3-10,0-2 38,2-3 18,1-3 38,2-3 23,3-4 17,0-1 0,2-4-11,0-2-1,1-3-27,0-4-6,0-2-5,0-3 5,0-1-6,-1-2 12,0 0 16,-2-2 6,0-2 23,-2-1 16,-3-2 6,-1 0-17,-3-1-6,-2 1-11,-3 1-27,-2 1 27,-2 0-45,-2 2 12,-3 0-17,-3 0-29,-5 0 7,-1 1-29,-4 1-5,-2 1-17,-2 1 0,-2 1-11,-2 2 11,0 2-11,-1 0-6,0 4 6,0 2-34,2 2-17,0 3-72,1 1-90,3 1-101,2 2-162,3 1-270,4 4-447,4 0-621,4 1-881,1 1-2436,4 1-207,1-1 5349,3-1 0,-3-4 0,-2-1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58.3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 47 13110,'11'-15'2279,"0"3"-1533,-6 7-29,1 0-79,-1 2-140,-1 0-156,-1 1-152,-1 1-50,-1 0 46,0 1 49,-1 2 45,2 2-22,-2 4-57,0 4-61,0 4-56,0 4-39,-3 2-56,-2 4-34,-2 2-84,-3 1-173,1 0-314,0-1-505,0-1-699,3-2-628,2-2-4810,2-4 7258,1-4 0,1-8 0,0-2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3:00.8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85 501 18677,'-48'-7'869,"11"2"-483,39 7-5,1 1 28,1-1 5,1 1 12,1-2 11,2 0-28,1-1-22,2 0-57,3 0-44,1-1-90,4-2-62,-1-1-61,2-2-23,0 1-11,0 0-16,1-1 10,-1 0-44,0 0-6,-1 1-27,-2 0-63,-2 2-83,-2 0-141,-1 1-145,-3 2-230,-1 0-352,-2 0-527,-3 0-790,0 0-639,-1 1-4642,-2 1 7656,2 0 0,-2-1 0,0 0 0</inkml:trace>
  <inkml:trace contextRef="#ctx0" brushRef="#br0" timeOffset="749">633 107 19899,'33'-36'1136,"-5"7"-816,-19 25-35,-1-1-55,2 0-34,-1 0-44,2 0-12,-1 1-28,1-1-34,-1 2-22,1 0-17,-2 2-5,-1 0 0,-1 1 5,0 0-6,-2 1-5,2 2 6,0 1-17,1 2 5,2 0 1,-1 0-12,0 1-11,1 0 11,-2 1 0,-1 0 0,0 1 45,-3 1-22,-2 2 5,0 1 0,-4 2-11,-3 1 0,-2 1-11,-4 1-6,-1 1-27,-4 0 10,-1 1-11,-3 1-5,-2-1 5,0 1 11,-1-1 1,1 0-6,2-2 11,2-1-17,2-2 6,5-3-12,2-2-10,3-4-18,2 0-5,3-3 11,0 1 6,1-2 28,3 0 5,0 0-5,4-2 17,1 1-1,2-1 7,1 0-1,1 0 0,1 1-11,0 0 11,0 1-11,-1 2 17,0 0-17,0 1 6,0 1-1,-1 2-5,0 0 23,-1 2-12,-1 0 0,-1 1 6,0 1-6,-1 1 0,0 1 0,-2 1 1,1 0-12,-2 2 11,0 1 6,0-1-1,-2 1 7,0 1-6,-1-1-1,-1 0-4,0-1 10,-3 0 0,-1-2 6,-2-1 0,-1-2 0,0 0 6,-3-1-6,-2-2 0,-1 1-22,-3 0 10,-3-1-4,-3 0-12,-2-1 5,-3-1-22,0-1 6,-2-2-6,0 1-5,3-4-23,3 0-33,4-1-40,2 0-39,4-1-83,3-2-152,3-1-332,2 0-485,3 0-629,1 1-917,1 0-2012,4-1-464,0 2 5231,2-2 0,-2 3 0,-2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2:59.8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221 115 18067,'-15'-32'106,"3"6"-78,6 27-22,0 1 22,0 2 5,-1 1 7,0 1 16,-1 1-6,-1 1 12,1 2-6,-2 0 11,0 3 6,0 0-12,-2 2 1,0 1 0,1 2-6,-1 2 6,1 0 11,0 0-12,2 0 18,2 2 5,0-2 0,2 2-6,1 1-28,1-1-5,2 0-11,0-1 27,1-1-5,1 0 0,1-1 0,2 0-11,2-3 17,1 0 11,1-2-1,0-1-10,2-2 56,1-1 22,1-2 50,1-1 28,1-3-5,1-2-6,0-1-33,3-1 5,0-2-50,2-1-12,0-4-10,-1-1-40,2-1 28,-2-2-4,0-1 9,-1 0-4,-1-1 21,-1-2 1,-1-1 11,-2-3-1,-1 0-16,-2-2 12,0-1 10,-2 0 12,-1-1-29,-2 0-5,-2 1-22,-2 0-23,0 1 17,-3-1-11,-1 1-12,-2 0-21,-2 0-7,-2 1-5,-2 1-5,-1 0 16,-1 0-34,-3 2-10,1 0-1,-2 3 6,2 1 17,-2 3 0,1 0-6,1 2-22,1 1 0,2 2-17,2 0-56,2 2-157,3 1-56,2 1-89,1 0-102,1 2-112,1 2-402,1 3-672,1 3-1166,2 4-4128,0-2 6968,1 1 0,-3-6 0,-1-2 0</inkml:trace>
  <inkml:trace contextRef="#ctx0" brushRef="#br0" timeOffset="332">615 531 21287,'8'85'208,"-2"-12"-169,-6-50-11,0-1-11,-2 2-17,-1-1-40,-1 0-83,0 0-157,-2 0-375,1-2-689,0-2-1009,0-2-1248,2-2-3843,0-4 7444,3-4 0,-1-3 0,1-2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3:03.8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 0 24620,'9'37'336,"-2"-3"-274,-12-16-1,1 1-10,-1 0-12,0 0 11,2 1-10,-1-1-12,0 0 0,0 1-6,-1-1-11,1 0-5,1 0 11,0-1-17,1-1 5,1-1-5,0 0-17,1-3-11,2-2-44,0-1-46,3-3-72,0-2-124,1-1-224,-1-3-386,1 1-908,-2-2-1887,1-1-4957,-1-1 8676,-1 0 0,-2-1 0,0 2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3:05.1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125 263 24312,'20'-7'588,"-5"5"-420,-20 17-11,-1 2-45,-2 2 1,-1 2-29,0 2 0,0 0 0,-1 3-6,2-1 12,-1 3-18,-1 0-10,2 1-23,-2 0 23,1 1 5,0 0-11,0 1-6,1-1-22,1 0-11,1 0 0,2-2 28,1-1-34,1-2-5,1 1 5,1-2-34,0 1 35,0-2-1,2-1 0,1-2-17,0-2 12,0-2-6,1-3 17,-1-2 5,0-3-16,0-3-6,0-1 17,0-1 16,0-1 1,0-2 11,0 1-1,1-1-10,2 0 16,2 0-10,1-1-7,4-2-38,1-2 16,3-2 6,3 0-1,0 0 29,1 0-39,0 0-6,-1 2-6,-1 0-5,-1 1 17,-1 1-12,-2 0-5,-1 2-23,-2 0-5,-1 1-28,-2 0-62,-1 1-84,-2 0-78,1 2-123,-3 0-141,0 0-213,0 1-346,0-1-600,-1 0-1199,1 1-3691,-2 0 337,0 0 6267,-1-2 0,0 0 0,-1-2 0</inkml:trace>
  <inkml:trace contextRef="#ctx0" brushRef="#br0" timeOffset="524">563 788 25147,'93'-31'431,"-17"6"-347,-65 25-33,0 1-6,-2 1-17,0 2 0,-1 2-6,-1 1-11,0 1 0,-2 2 6,-1 2 6,-1 1-12,-2 2-6,0 3 7,-4 2-12,-2 2 0,-4 1 0,-4 2-17,-3 1-17,-2 1 6,-2-1-5,-2 0-12,1-1-6,1-2 18,2-4-12,5-2 6,2-4 16,5-2-10,2-4 10,2-2 18,1-2 10,3-1-5,2-2 6,4 1-12,3-3 6,3-1 23,4-2 10,2-2 18,5 0 5,3-2 5,2-1 1,3 1 0,2-2 10,0 0-10,1 1-12,-1 0-5,-1 2-11,-1 1-23,-2 2 0,-2 3-16,-4-1 5,-3 3-6,-4-1-16,-3 1-6,-3 1-12,-4 1-38,-3 1-6,-1 0-56,-3 2-78,0-2-141,-1 2-229,0 1-308,-1 0-544,0 2-1147,0-1-3575,0 1-1601,0-2 7763,0-1 0,1-3 0,0-1 0</inkml:trace>
  <inkml:trace contextRef="#ctx0" brushRef="#br0" timeOffset="1084">1067 0 24895,'44'25'510,"-4"0"-398,-22-6-39,0 2-12,0 2 12,-2 1-6,0 2 12,-1 1 10,-2 2-27,0 3-1,-3 2-5,0 2-16,-1 2-18,0 1-16,0 1-6,-1 2-263,2 0 280,0 1-6,0 2 0,3 0 12,-1 1 5,3-1 5,1 0 1,0 0 5,0-1-22,-1-1 11,-1-3-11,-1-2 5,-2-3-5,-2-4-17,-2-1-6,-4-3-27,-1-2 22,-4-1 5,-3-1 235,-4-1-263,-4 0-44,-3 0-40,-2-1-78,-1-1-123,0-2-180,1-1-279,2-1-426,2-1-880,2-1-1624,3-1-4941,4-1 8649,1-4 0,4-3 0,-1-3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36.9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243 105 21310,'-20'-53'1300,"4"10"-981,15 40-61,-1 1-79,0 0-84,1 1-61,-1 0-79,1 1-22,-2 0-23,-1 1 28,-3 2 29,0 2-1,-3 3 6,-2 4 6,-1 1 11,0 2-1,-2 2 12,1 1-5,0 1 5,1 1 0,-1 1 0,4 0 0,-2 0 0,4 2-11,-1-2 11,3 1-12,0-1 1,2 0-11,2-1-1,1 1 7,0-1-12,2-1 16,1 0 7,3-2 16,3-1 11,0-1 34,3-2 0,0-1 17,3-3 45,0-2 22,2-2 22,0-3-5,1-2-39,1 0-40,-1-2-11,1-1 6,0-1 17,-1-2 44,-2 1 12,-1-1 10,-2-1 7,-1 0-12,0 0-11,-3-1-6,1-2-5,-2-1-11,0-2-11,-1-1-18,0-1-10,-1-1-46,-1-2 7,-1-1-7,-2-1-22,0-1 12,-1 0-6,0 0-6,-1 0-11,-2 1 5,-1 0-16,-2 0 0,0 1 0,0 1-12,0 2-10,0 1-6,0 2-40,1 3-83,0 2-119,1 2-256,0 3-236,-1 1-90,0 2-117,-1 1-196,-3 4-566,-1 2-863,-3 5-290,1 0-4734,1 0 7629,1-1 0,6-6 0,1-2 0</inkml:trace>
  <inkml:trace contextRef="#ctx0" brushRef="#br0" timeOffset="540">506 587 22615,'5'31'112,"-2"-3"-84,-5-14-11,0 1-17,-2-1-17,1 2-61,-1-2-107,0 1-162,0-2-225,0 0-363,-1 0-487,1-1-702,-1 0-592,2-1-2768,1-2 2331,0-1 3153,1-4 0,0-2 0,1-1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3:04.2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0 198 22391,'35'2'964,"-3"-1"-696,-14-5-27,0 1-39,2-2-45,2 1-51,0 0-44,1 0-29,2 0-22,-2 1 1,-1 0-1,1 0-11,-1 0-23,0 1-10,-2-1-23,-2 1-67,-1 1-107,-4 0-151,-3 1-140,-2 0-179,-3 1-308,-3 1-571,-1 1-1362,-3 2-4872,-1-1 7813,-1 1 0,1-3 0,1-1 0</inkml:trace>
  <inkml:trace contextRef="#ctx0" brushRef="#br0" timeOffset="304">153 1 16588,'10'6'4111,"-2"-1"-3399,-8-5 1696,0 0-2284,3 32-18,-3-13-44,2 26 5,-3-19-22,-1 0-1,0 0-21,-1 0-6,0-2-6,0 0-11,1-1 5,-1-1-16,1-1-22,2 0-18,-1-3-16,1-1-56,1-3-90,2-3-173,2-1-314,2-3-651,1-2-1343,1-2-3893,0-2 6587,-2 0 0,-3-1 0,-1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3:02.8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300 66 19266,'-5'-35'1204,"1"7"-991,1 27-40,-1 0-100,1 1-11,-2 0 10,-1 1-4,-1 3 21,-1 1-5,-1 3 0,0 2-11,-1 2 5,0 1 6,-2 4-16,1 1-29,-1 4-6,-1 1-5,0 3 6,1 2 5,-1 0 0,1 2-5,0-1 11,1 2 16,-2 1-21,0 1 5,0 2-6,0-1-5,2 1 50,2-1-6,1 1 18,3 0 4,1 1-4,1-1 4,1 0 1,1-1 6,1-2 10,0-1 23,4-3 34,1-1 5,4-2-22,1-3-23,2-2-22,1-2-28,2-3 11,1-2-27,1-1-12,1-2-23,1-2-22,0-1 6,2-2-22,-1-1-18,0-1-78,-1-1-134,-1-1-230,-2 1-375,-1 0-768,-3-1-1601,-2 1-5024,-2 0 8233,-4-1 0,-2-1 0,-1 0 0</inkml:trace>
  <inkml:trace contextRef="#ctx0" brushRef="#br0" timeOffset="586">694 241 24239,'14'40'415,"-5"-3"-342,-14-13-12,-3 2-5,-1 2-22,-2 2-12,-1 1 1,-1 3-35,-1 0 18,0 2 0,-1-1-6,1 0 22,0-2-22,0 1 11,0-2-11,1 0 11,2 0 6,1-3-11,0 0-1,3-5-5,1-2-5,1-4-6,3-3 11,0-4-40,2-2 46,0-3-6,0-1 11,1-2 28,2-1 6,2 0 11,3-2 6,1 0 11,4 0-29,1-3 1,4-2-11,2-2-6,2-1 0,0 1-16,1-2 4,0 2-27,-1-1 22,0 2-5,-1-1-6,0 2 6,-3 1-12,1 2 0,-3 2 1,-1 0 10,-1 2-38,-1 0-46,-1 3-33,-2 1-107,0 0-72,-2 0-123,-1 0-180,-1 0-223,-1 1-500,-2 0-867,-1 0-1121,-2 1-4934,0-1 8239,0-1 0,0-3 0,0-1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3:07.3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 1 19395,'12'66'257,"-4"-7"-307,-15-27-56,-1 0-197,-4 2-409,1 0-794,-3 0-1228,1-1-4776,1-3 7510,3-7 0,4-10 0,2-6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3:10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306 34 19305,'-2'-20'275,"-2"7"-197,-5 19 0,-2 4-27,-2 3 33,0 1-6,-2 2 23,-1 1 22,0 3 12,-2 1 16,1 3-6,-2 1 6,0 2-16,0 2-46,0 1-10,1 0-12,0 0-11,2-1 17,3-2-6,2 0-11,3-2-6,2-1 1,3-1-6,1-3-6,2-1 6,2-2 39,3-2 39,3-1 45,4-4 17,1 0 11,4-3 0,3-3-33,3-2-12,3-2-33,3-3-12,3-2-16,2-5-1,2-2-16,0-1-23,-1-2 1,-1 0-12,-2 0-5,-1-1-6,-3 1 5,-3 0-5,-2 1 17,-5-1 0,-2 1 11,-5 0 39,-3-1 0,-4 0-5,-1-2-12,-4 1-33,-4-3-11,-3 1-12,-5-2-11,-3 0 12,-3-1-7,-2 0-4,1 0 16,-3 0-28,1 0 5,0 1-5,1 0 0,0 1 11,1 1-22,1 1 0,2 2-11,3 3-1,1 2-78,4 2-89,2 4-40,4 1-89,1 2-34,1 4-156,2 3-416,3 4-704,3 2-1211,4 3-4296,1-1 7136,0-1 0,-5-7 0,-2-2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3:11.4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157 87 21265,'-3'-45'638,"1"9"-503,6 34-28,0 0-29,-1 1 34,0 0 34,-2 3 33,0 2 6,-2 5-39,-2 5-68,-3 4-28,-4 5-22,-2 4-16,-2 1-12,0 3-23,-1 0-44,1-2-90,0 0-162,1-1-483,1-3-1040,2 0-1631,0-2-4901,2-3 8374,1-4 0,4-8 0,1-3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3:12.2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 63 18806,'-38'-2'1614,"9"0"-1077,33 4-55,2-2-46,1 2-48,1-2-36,3 1-21,1-1-46,3 0-33,2-2-39,2-1-45,1-2-33,2 0-46,0 0-10,1-2-18,1 1-16,-1 0 17,2 0-57,-2 1 1,0 0-17,-2 2-29,-2 0-32,-2 1-80,-4 2-100,-1 0-117,-5 0-102,-1 2-117,-2 1-236,-3 2-407,0 2-747,-4 2-895,-2 1-4896,-2 0 7769,0-2 0,4-3 0,1-3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3:14.2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75 184 16521,'-14'-27'1204,"3"4"-907,11 22-62,0 0-67,0-1-33,1 0-18,1 0-5,1-1 23,2 0 28,1-1 50,3 0 39,2-3 22,2 0 6,3-1 0,2-1-11,2 0-17,2-2-23,1 1-10,0 0-29,1 1-28,-3 1-27,-1 1-40,-2 1-22,-2 2-28,-2 1-17,-1 1-6,-1 1-4,-2 0-7,-1 2-6,-1 1 1,-2 2 5,-2 2 12,-1 2 10,-2 2 6,0 3-16,-4 1 5,-1 1-6,-3 1-16,-1 1 5,-2 1-11,-2 0-6,-1 2 6,-1 0-11,-2 0 0,0 0-11,-3 0-6,1 2 5,-2-2 12,0-1 0,1 0 11,0-4-11,4 0-6,0-2-11,4-2-6,2-2-23,4-2 7,2-2 0,2-3 16,2 0 23,4-1 5,4-1 6,5-1-5,2-1-1,4-1 17,1-1-5,2 0 11,-2 1-1,0 2 1,-1 0 6,-1 2 10,0 1-10,-1 2-7,0 3 1,-1 3 0,-2 1 6,-1 2 5,-3 2-5,0 2-12,-3 1-17,-2 1 23,-2 1-6,-3 0 17,1 0 17,-4 0-6,-1-1 12,-4 1 10,-2-1-5,-3 0-17,-2-1-5,-2 0-6,-3-2 11,-1 0-22,-2-1 0,-1-1-6,-2-1-28,-2 0 23,-1-3-6,0 0-17,-1-3-17,1 0 1,0-4-18,3-1-16,1-1 0,4-1-95,2-1-125,5-1-256,3-3-420,5 1-555,2-1-823,2 1-471,2 1-4710,2 1 7522,1 0 0,-1 1 0,-1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3:14.6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3 22957,'35'-2'498,"-8"4"-380,-27 13-40,0 4-27,-3 1-34,-2 4-17,-3 0-12,-2 3-38,-1 0-56,-1-1-135,0 0-196,-1-3-302,1-3-522,0-2-862,2-2-1041,2-2-4913,2-3 8077,2-2 0,2-6 0,0-1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3:15.6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277 417 21439,'15'-29'95,"-5"8"-39,-19 27 17,-1 3 16,-3-1 6,0 4 1,-2 0-1,0 3 6,-2 0-11,0 2 5,-1 2-11,0 0-22,-1 3-12,0 1-16,0 0-12,2 2-5,0 0 5,4 0 6,0 0 0,3 0 23,1-1-1,1 0-11,3-2 17,0 0-22,3-2 22,1-1 17,2-2 11,2 0 33,2-3 35,3-1 55,2-2 34,2-2 11,3-2-17,1-2-34,2-1-55,2-2 5,1 0-22,3-2-17,0 0 28,2 0-78,-1 0-12,1-2-22,0 0-6,0-3 6,-2 0-5,0-3 0,-1 1-12,-2-2-5,-1 0 10,-2-1-4,-2 0-7,-3-2 29,-1 0-1,-3-1-5,-1-2 17,-3-1-28,-2-2 11,-2-2-6,-2-1 12,-2-2 0,-3-2-18,-4 0-4,-3 0-29,-2-2 17,-1 1-11,-3-1 5,1 2-5,-1 0 11,1 3 11,1 2-17,0 2 18,2 4-52,1 1-27,1 5-56,1 2-74,1 3-133,2 2-185,1 4-264,1 2-486,1 3-746,0 3-1328,1 0-5107,1-1 8446,1-1 0,1-4 0,2-2 0</inkml:trace>
  <inkml:trace contextRef="#ctx0" brushRef="#br0" timeOffset="1660">693 67 19232,'-17'-37'594,"5"7"-219,14 31 45,3 2 11,3 0-44,3 4-51,3 1-51,3 3-43,3 2-13,1 3 1,1 1 11,1 3 5,-1 1 1,2 1-35,-3 2 1,3 0-34,-2 2-22,1 0-11,-1 2-34,1 2-11,-2 3-23,1 2 17,-2 3-308,-2 2 263,-2 1 17,-3 4-27,-3 1 16,-4 4 22,-4 2-22,-3 4-11,-6 2-736,-4 2 708,-6 1 6,-3-1-12,-3 0-11,-2-3-6,-3-3-5,-1-2-6,-2-3-33,-3 0-51,1-3-95,-1-1-151,2-4-241,4-4-466,3-4-868,6-5-1735,6-5-5031,5-6 8688,6-5 0,0-7 0,2-2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3:36.4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635 108 19949,'0'-55'241,"-2"11"-235,-2 41-12,-3 1-11,2 0 0,-4 1 1,0 1 10,-2 0 0,0 0 18,-2 2-12,-1 0 22,1 2-5,-1 1-6,1 0 6,0 2-17,2-2-11,0 2-6,2-1 6,0-1-17,1 2 16,2-1-4,0 2-7,0 0 18,1 0-7,1 1 7,-1 0-6,2 1 16,-1 2 12,0 0 11,1 3 34,-1 0 5,0 3 17,0 0-17,0 1-11,0 1-6,0 0 12,1 3 5,-1 0 6,0 0-6,0 0-28,0 0-11,1 1-11,0 0 5,0 1 6,1 0 17,0-1 34,0 0 5,1 0-6,0-3-5,1 1-34,-1-3-17,1 0-5,-1-2 6,1-1-12,0 0 17,0-3-6,0 0-11,0-1 1,0-1-12,1-2 5,-1 0 1,2-1 5,-1 1-11,1-1 6,-1 0-6,1 0 5,0 1 1,1-1-1,0 2 1,0-2 0,0 2 10,0 0-4,-1 0 10,1 0-5,-2 0 5,2 0-27,-2-1-1,2-1 0,-2-1-27,0-3-6,1 1-51,-1-3-106,0 2-123,0-3-157,-1 1-174,0-1-470,0 0-818,-2-1-863,-2 0-4771,-2 1 7572,-1-1 0,2 0 0,3 0 0</inkml:trace>
  <inkml:trace contextRef="#ctx0" brushRef="#br0" timeOffset="368">0 589 22229,'47'-44'26,"-1"0"0,-3 3 0,-5 11-3,-8 22-40,1 1 6,1 0-17,-1 2-39,0 1-57,-2 2-134,-1 1-145,-3 0-224,-3 1-342,-2 1-381,-3 1-470,-2 3-539,-2 1-83,-2 1-3674,-4 1 6116,-2-1 0,-3-4 0,-1-1 0</inkml:trace>
  <inkml:trace contextRef="#ctx0" brushRef="#br0" timeOffset="670">679 502 18964,'49'-13'-510,"1"1"0,33-7-112,-65 19-302,-1 0-454,-1 0-442,-3 2-163,-1 1-1311,-3 2 1110,-3 2 2184,-1-1 0,-3-3 0,-2-1 0</inkml:trace>
  <inkml:trace contextRef="#ctx0" brushRef="#br0" timeOffset="896">767 699 12746,'-8'-1'3501,"1"1"-2672,7 0 1204,0 0-2117,43-9-45,-24 6-90,34-6-184,-35 8-364,1 1-728,-2 1-824,-1 0-4414,-3 2 6733,-3-1 0,-5 0 0,-2-1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42.5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31 24273,'58'-9'118,"-7"0"-113,-31 6-5,0-1-45,-1 1 1,-1 2-46,-1-1-95,-2 2-179,0 0-241,0 3-375,-2 0-667,1 3-1159,-2 1-756,-1 0-4302,-3 0 7864,-1 0 0,-4-3 0,-2-2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3:38.8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228 0 17053,'-20'6'840,"4"0"-554,7 1-23,1 0-45,0 1-26,0 2-41,0 0-28,-1 2-17,1 1-27,-1 0 5,-1 2 11,0 2 0,0 0 0,0 1-11,0 2-11,0 0 11,1 2 11,-1 1 1,2 0 4,-1 2-4,2 0-29,0 1-6,2-1-21,1 1-18,1-1-5,2-2 5,0 1 6,1 0 0,2 0 0,1-1 28,3-1 11,2 0 34,2-2 17,1-2-18,3 0-16,1-3-50,2 0-90,1-1-140,-1-1-263,0-1-347,-1-1-500,-1-1-956,-1 0-1710,-3-1-2413,-2-1 6385,-3-2 0,-3-2 0,-1-2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3:43.6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78 20789,'17'-22'823,"-1"3"-526,-2 16-50,2 0-28,0-1-107,2 1-56,1-2-34,1 1-61,1 0-17,0 0-67,-1 1-113,0 1-168,-2 1-223,-2 1-285,-1 0-388,-3 0-537,-2 1-807,-2 1-963,-4 3-1434,-1 0 5041,-2 0 0,0-2 0,-1-1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3:45.0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191 394 22705,'-14'-32'-17,"0"9"17,0 33 0,-1 1-22,1 1 11,-1 2 5,1-1-11,1 2 17,1 0-5,1 0-7,1 2 7,0-1 22,2 1-17,1 0 0,1 0 16,1-1-10,1 0 39,1 0 11,2-1 0,0 1-6,1 1 12,2-2 11,2 0 22,3 0 39,1-2 40,2 0 67,1-3 55,2-1 52,2-2-40,0-3-45,2-2-62,2-1-72,0-2-22,1-2-12,0-2-5,0-3-6,0-1 0,-2-3-17,0-1-5,-1-1 11,-1-2-1,-2 0-10,-2-2-12,-2-1-5,-3 1-39,-2-3-6,-3 1 0,-1-1 11,-1 0-11,-3 2-11,-2-1-28,-4 2-62,-2 2 22,-3 1-21,-2 2-7,-2 1 1,-1 3-68,-2 1-45,0 3-55,0 1-73,0 3-101,2 0-118,2 1-117,2 2-175,2 1-172,1 3-275,2 0-521,1 2-852,2 0-1701,0 1-640,2-2 5019,2-1 0,1-3 0,2-1 0</inkml:trace>
  <inkml:trace contextRef="#ctx0" brushRef="#br0" timeOffset="436">431 0 21299,'46'39'397,"-1"-1"1,-2-2 0,-8-4-73,-17-6-45,3 2-56,-1 2-34,2 2-33,0 1-34,0 4-538,-1 0 510,0 3-5,-3 0-12,-2 2-5,-2 1-17,-4 1-17,-3 0-11,-3 0-11,-2 0-23,-2-2 6,-4-1-22,-3-1 5,-5-2-16,-3-1-29,-3-3-56,0-3 75,-3-3-304,2-2-100,-1-4-281,0-1-219,2-3-330,0-1-523,2-2-2036,1-2-4112,3-3 7948,3-3 0,4-3 0,3-2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3:44.2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1 147 20711,'27'-33'621,"-4"6"-481,-17 22 0,0-1 0,2 0 6,1-1-45,3 1 17,0-1-17,2 1-17,-1-1 11,2 1-45,-1 0-5,2 0-22,0 1-12,0 0-22,-1 1-12,0 1 1,-2 2-17,-2 0 16,0 1-16,-2 0-6,0 0-28,-2 2-22,0-1-6,-1 2 5,-1 1 46,-1 1 16,0 1 46,0 1 38,-1 2 40,-2 1 6,0 3-1,-1 0-22,-2 1-51,-1 1 12,-3 0-6,-1 0-17,-1 0 0,-1 0-5,-1 1-6,0-2-6,-1 0 6,2-2-6,0-1-5,1-1 0,2-2-11,1-1-18,1-1-10,1-1-17,2 0 5,0-1 0,1-1 17,0 0 23,0-1 22,2 1 28,0-1 11,3 1 23,1 1 11,2 0-6,1 1 0,2 1 1,1 1-18,1 1-11,0 0-16,1 1-18,0 1 1,-1 0-1,0 1 1,-1 0 0,-1 1-6,-2-1 11,-2 0 11,-1 1 17,-3 0 23,-1-1 72,-1 2 79,-2-2 22,-3 1-5,-2 1-28,-5 0-74,-2 0-16,-3-1-16,-1-2-24,-1 0-16,-1-3-16,-2 0-1,3-2-17,-2-1-5,2-1 0,2-2-6,2 0-28,4-1-33,1 0-73,3 0-90,2 0-134,1 0-236,2 0-9248,0 0 8387,3 2 1,-2-1 0,1 1-1</inkml:trace>
  <inkml:trace contextRef="#ctx0" brushRef="#br0" timeOffset="268">526 563 23310,'20'38'67,"-7"-3"-78,-16-18-79,-2 0-55,-1 0-91,0 0-83,0-1-112,0-1-130,0-2-144,1-1-230,0-2-309,2-3-560,-1 0-851,1-3-1920,2-1 648,-1-2 3927,2 0 0,-1-1 0,1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3:42.6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79 17238,'6'-27'1557,"-1"4"-1159,-5 21-67,0 0-91,-1 1-72,0 0-50,-1 0-62,1 1-34,-1 0-50,0 0 17,-2 0 11,-1 1 11,-2 1-5,-1 3 5,-2 1 0,-2 2 12,0 0 5,-2 2 5,-1 2 1,0 1-6,-1 2 6,1 1-6,-1 1 5,1 1-5,0 1-28,3 0 11,0 0-5,3 0 0,2 0 16,2-1-5,3 1 5,1-1 23,0 0 28,3 0 27,2 0 63,2-1 72,2-1 45,2-3 22,2 0 1,3-3-34,1-1-61,3-1-18,1-3-39,2-1-11,1-1 11,0-3-5,0 1 0,0-3-1,-1-1 6,-1-3-16,-2-1 10,-1-1 7,-2-1-1,-1-2 6,-1 0-17,-3-3-23,-1 1-33,-1-3-17,-2 0-22,-1-1-11,-2-1-6,-1-2-6,-2 0-11,0-1-11,-1 0 0,-2 0-11,-1-1 0,-2 0-6,-2 1 0,0 1-11,-1 2-5,0 1-6,0 1-12,0 1-5,-1 2-39,2 2-45,0 0-73,0 4-106,2 2-107,0 3-94,0 0-119,0 3-112,0 3-173,-2 3-302,1 4-489,-1 3-917,2 2-2420,-2 1 739,1 1 4313,1-3 0,2-7 0,2-3 0</inkml:trace>
  <inkml:trace contextRef="#ctx0" brushRef="#br0" timeOffset="328">554 429 23259,'38'11'-22,"-7"1"0,-28 3-18,-2 2-21,1-1-74,-1 2-83,-1-1-146,0 0-135,-2-1-162,0 1-207,-4-2-269,0 0-566,-1 1-980,-3-2-3624,2-1 6307,0-3 0,4-5 0,1-2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3:46.8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1 183 18420,'10'38'212,"-2"-5"-195,-5-18 0,-1 0 17,1 0 38,1 0 41,-1-1 44,1 0 17,0 1-23,0 0-22,2 0-23,-2 0-16,2 0 27,-2 0-16,1 0-6,-1-1-5,-2 0-45,2-2 22,-3 0 6,1-4 22,-1-1 62,0-2 66,-1-2 80,0-1 66,1-2 993,-1 1-1267,0-3-72,-1-1-29,-1-5 6,-1-1-6,-2-3 12,0 0 11,-1-3 5,0 1-11,-1-1 29,1 0-1,0 1 0,0-1 28,0 1-39,1-1 0,1 1 11,1 0 12,0-1-18,1 0 1,0 1-34,1-2-45,1 1 12,0 0 10,2-2 18,1 1 33,2 1 5,1 1-10,0 2 5,0 0 22,0 0 0,1 0 6,0 0-5,1 1-1,1-1 1,-1 1-18,1 0-5,0 0-45,0 1 17,0 0-11,0 1 0,-1 1-11,0 1-18,0 1-21,0 1-23,0 1-23,1 1-33,0 1-33,2 1-40,0 1-11,1 1-62,2 3-28,0 2-28,0 2-72,2 1-56,1 1-146,0 0-263,1 1-533,-1-1-1081,1 2-4469,-2-3 6962,-3 0 0,-6-5 0,-3-1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3:47.2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50 20979,'51'-14'-39,"1"1"0,35-9-112,-68 22-84,-1-1-90,-1 1-140,-3 2-145,-2 1-164,-1 2-279,-1 1-352,-1-1-595,-2 2-297,0 0-3550,-3 0 5847,-1-1 0,-2-3 0,0-1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3:47.4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 16213,'1'0'3126,"0"0"-1939,-1 0-1260,46-3-28,-28 3-39,36-2-128,-39 7-281,1 1-454,-1 1-862,1 0-992,-1 1-4614,-1-1 7471,-1-1 0,-7-4 0,-2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4:06.7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193 482 20112,'-36'-8'330,"5"4"-246,20 14 11,0 2-5,0 0-1,1 2 12,-2 0-11,2 1-6,-1 1-12,0 1 7,1 3 10,0-2 23,3 2 34,1-2 22,3 0 0,1-1 0,2 0 18,1-2 43,3 0 62,4-1 40,1-1 5,5-1-39,0-2-40,3-2-38,0-1-57,4-2-33,1-2-34,3-2-17,0-1-22,1 0 6,0-2-12,-1-1 6,-3-2 0,0-1 6,-4-1 16,-1-3 6,-3 0 0,-1-3 0,-2-2-16,-2-1-12,-2-2-22,-3-1-1,-2-2-5,-1-1-16,-3-1 4,-2-1-4,-3 0-7,-3 0-5,-1 0-11,-4 1-6,1 1 0,-3 1-16,0 1-18,0 2-38,-1 2-35,1 1-72,0 4-123,2 1-112,1 3-152,1 4-156,0 1-208,1 5-235,-1 3-380,1 4-774,0 4-957,0 0-4364,3 0 7657,1-1 0,4-7 0,3-2 0</inkml:trace>
  <inkml:trace contextRef="#ctx0" brushRef="#br0" timeOffset="494">500 0 20173,'48'30'616,"0"-1"0,33 23-235,-57-32-28,0 3-39,-1 1-40,1 1-38,-1 4-29,-2 1-34,0 3-44,-2 2-28,-2 2-17,-2 2-34,0 2-386,-2 2 392,0 1-11,-2 0 5,-2 2-10,-2 0-1,-2 1-11,-3 1-28,-3 0-17,-4 1-56,-3-1-78,-5-2-140,-2-2-219,-3-2-324,0-3-449,-1-1-1148,0-3-5114,2-4 7545,2-7 0,8-10 0,2-7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4:05.9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189 96 19473,'-17'9'353,"0"2"-151,5 2 22,-1 2-23,-1 1-22,0 0-39,1 2-11,-1 1-39,1 0-51,0 1-6,1-1 7,1 1-7,3-2 12,0 0-6,4-2-16,0 0 10,3-2 18,0-2 10,1 0 57,1 0 61,3-2 107,2 0 78,4-2 51,2-1 10,3-1-61,2-3-56,2-1-67,3-1-73,1-2-28,2-2 0,-1-2-5,-1-2 21,-1-1-4,-2 1-18,0-3 6,-2 0-6,-2 0 1,0-2-17,-3 0 5,-1-1-16,-1-2-23,-2-1 22,1-2-39,-2 1-16,0-2-1,-1 1 0,-1-2-16,-3 2 0,0-2-18,-2 1-60,-1 0-1,0 0-34,-4 1-21,0 1-7,-4-1-22,0 2-44,-2 0-79,1 1-90,-3 2-112,0 3-89,-1 3-101,-1 1-107,-1 4-129,0 0-49,0 4-163,1 2-320,0 3-537,3 2-543,-1 2-3860,4-1 6352,1 0 0,4-6 0,1-1 0</inkml:trace>
  <inkml:trace contextRef="#ctx0" brushRef="#br0" timeOffset="275">452 425 20621,'12'52'5,"0"0"1,7 37-101,-21-67-95,-2 0-185,-1-1-247,-2-1-364,2-2-734,0-3-1024,1-2-4750,2-3 7494,0-4 0,2-2 0,0-3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42.7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49 18644,'-2'-6'2397,"2"2"-1999,0 4 1932,0 0-2375,71-17-84,-46 13-162,56-14-274,-65 20-444,-1 2-705,-1 3-1165,-1 1-1557,-3 3-2526,0-2 6962,-5 1 0,-1-6 0,-3-1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4:03.7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1 373 13054,'4'1'3988,"-1"0"-3047,-3-1 1277,0 0-1971,9-11-7,-2 8-27,9-9-62,-3 9-5,0 0-29,2 0-16,0-1-28,2 1-28,-1 1-12,2-1-27,-1 0-12,2 1-38,-3-1-52,2 1-60,-3 0-102,0 1-117,-2 0-135,-2 0-162,-1 1-180,-3 0-195,-1 0-258,-2 0-291,0 1-331,-2 0-672,0 2-1792,-1-1 4391,-1 0 0,1-1 0,-1-1 0</inkml:trace>
  <inkml:trace contextRef="#ctx0" brushRef="#br0" timeOffset="352">154 198 20699,'-10'22'353,"1"-2"-274,6-7-1,0 0-11,0 2-11,0 1-11,1 0-23,-1 2-10,2 0-7,-1-1 6,1 0-5,0 1 0,1-2 5,0 0-6,0-1-10,0-1-6,1-2-17,1-1-34,0-1-16,0-3-40,1 0-56,-1-2-89,0-1-134,1-1-163,-2-1-308,1 0-505,0 0-924,0 0-1220,0 0-2448,0-1 5965,-1 0 0,0 0 0,-1 0 0</inkml:trace>
  <inkml:trace contextRef="#ctx0" brushRef="#br0" timeOffset="932">526 1 20627,'-18'40'364,"3"-6"-213,11-22-6,2 0 7,-1 0-29,2 0-28,-1 0 6,0 0-17,0 1-6,0 0-5,0 2-23,0 0 6,0 0-10,-1 1 21,0 1 12,0 0-23,-1 1-6,1-1-22,-1-1-28,1-1 0,1 0 6,0-3-6,1-2 0,1 0-6,0-3-5,0 1 11,0-1 5,0-2-5,0 1 12,0-2-7,0 1-5,0-2 0,0 0 11,0 0-11,0-1 6,0 1 0,0-1 16,0 0 0,1-2 18,0 2 49,1-2 29,0 2 61,0-1 45,2 0 17,0 0 11,2-1-34,0 1-44,2-1-51,1 0-33,1 0-29,1 0-22,-1 0-11,1-1-11,0 1-11,0-2-1,2 0-5,-2 0-22,2 1-6,-1 0-28,1 0-34,0 1-38,1 0-35,0 0-38,2 0-68,-1 0-62,-1 0-117,-1 1-129,-1 1-140,-1 1-179,0 2-168,-3 0-376,1 1-705,-3 1-666,-1 1-4471,0 0 7282,-4-1 0,0-4 0,-1-1 0</inkml:trace>
  <inkml:trace contextRef="#ctx0" brushRef="#br0" timeOffset="1438">920 329 21483,'30'-12'124,"-5"3"-96,-17 9 11,1 0-6,-1 1-10,2 1-12,-1 0 0,0 2 0,1 0-22,-1 0 22,-1 1-27,0 1 4,-1 1 24,-1 1-1,-1 0 67,-2 1 51,-2 1 45,0 2 6,-2 1 4,-2 0-38,-3 3-40,-5 0-22,-2 1-50,-2 1 0,-2 0-18,0 0 7,1-1-12,0-2-11,2-1 6,2-2-12,2-1 17,2-2-16,1-2 5,3-1-6,1-2-5,2-2 11,1 0 302,0-2-78,2 0 79,0 0 27,3 0-28,1-1-100,2 0-68,3-2-61,1 1-28,1-1-34,1 0-33,1 0-62,-1 1-112,1 0-135,-1 2-212,-1 0-252,-1 1-270,-1 1-318,0 3-611,-1 1-1132,-2 1-4788,-1 0 7914,-3-2 0,-2-2 0,-1-1 0</inkml:trace>
  <inkml:trace contextRef="#ctx0" brushRef="#br0" timeOffset="1697">1271 570 23136,'17'48'-73,"-5"-5"12,-15-26-68,-1-1-78,0 0-112,0-1-141,-1-2-173,0 0-229,0-1-242,0-1-476,1 0-907,-2-2-2352,2-1-3196,-1-2 8035,2 0 0,1-4 0,1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54:02.440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335 0 25039,'-19'5'1623,"1"0"-705,9 4-761,-1 0-63,0 2-109,-1 1-9,-2 2-28,1 1 296,-2 1-397,1 0-230,-1 2 118,2 0-102,0 2-42,1 0-95,-1 3 16,1 1-47,-1 1-2,1 2 30,0 1-2,-1-1 101,1 3 45,1 0 73,0 3 8591,0 0-10094,0 1-12,1 1 42,1-2 41,1 0 1,1-1 53,3-2 65,0-1 1648,2-1 56,1-1 50,3-2 68,3-2 84,4-2 38,2-2 12,3-1-22,3-3-68,3-1-84,1-3-56,3 0-73,0-2-100,0 0-163,0-1-268,-2-1-421,-1 1-863,-2-1-1007,-4 0-4907,-4-1 7679,-3 0 0,-5-3 0,-2-1 0</inkml:trace>
  <inkml:trace contextRef="#ctx0" brushRef="#br1" timeOffset="579">467 329 18930,'-9'35'129,"1"-3"-28,3-21 39,1 1 33,1-1 12,0 1 0,0 0-34,0 1-67,0 1-11,-1 1-40,1 0-5,0 1 0,-1-1-11,2 0 0,0-1-17,1 0 22,-1 0-5,1-1 0,0-1 0,1-2-17,-1 0 5,1-2 1,0-1 5,0-1-5,0-1-1,0-2 1,0 1-6,0-1-11,0-1-12,0 0 7,0-1 10,1 1 62,0-1 101,2 0 111,-1-1 96,2 1 34,0-1-17,0 0-78,2 1-96,2-1-78,1 0-73,3 0-39,1 0-23,0 0-16,2 0-40,0 0-67,0 0-117,0 0-169,0 1-184,1 0-213,0 1-247,2 0-341,-1 1-885,-1-1-801,1 2-3720,-4-1 6806,-2 0 0,-6-1 0,-2-1 0</inkml:trace>
  <inkml:trace contextRef="#ctx0" brushRef="#br1" timeOffset="933">817 570 19048,'19'35'425,"-4"-3"-296,-14-18-6,1 1-22,-1-1-17,1 2-17,0-1-28,0 0 1,1 0-18,-1-1-5,0-2-12,-1-1-5,1-2-28,0 1-50,0-3-51,-1 0-95,2-2-112,-2 0-117,2-1-237,-1 0-452,0-1-847,1 1-1120,-1 0-3074,1-1 6183,-1 0 0,0-2 0,-2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41.441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 1091 22854,'45'-24'1988,"1"-1"0,32-17-644,-57 27-376,3 0-369,-1-2-142,0-1-144,1-2-160,-1-2 865,0-1-1086,-1-2-68,-1-1-264,0-2-91,-2 0-115,-2-2-141,0 0 61,-2-1-40,0-1 72,-2-1-54,-1-1 50,-2 0-36,0 0 26,-3-2 40,0 0-3,-2-1 23,-1 0-20,0 0 75,-2 2 5,0 2 113,-1 1-52,0 5 152,-1 2-55,1 2 151,-1 3-13,0 1 39,0 1 63,0 3 1,0 0 99,0 2-40,0 1 78,-1 3-168,0 1-152,-1 1-123,0 2-307,1 1 338,0 3-579,1 0 10833,-1 1-8196,1 2-2810,-2 3 311,2 3 129,-2 4 291,1 2-351,1 2 603,0 1 244,0 1 10,2 2-5,1 2 0,2 1-9887,1 3 7031,1 3 3556,0 1 60,0 3-45,1 0 28,0 1 9031,-1-1-5230,0-1-5289,-1 0-39,0-1 28,-1 1-77,-2-1 34,-1 1-17,-1 0 810,-1 0-5,-2 1-6,-1 0-5,-2-2-1,-2 0-10,-3-1 10,1-1 1,-1-1-12,-1-1-5,1-1-6,0-2 0,0 0 1,0-2 44,2 1-17,-2-2 0,1-1 11,0-2-10,0-2 27,1-1 17,0-3 0,0-1-11,1-2-12,0-1-5,-1 0 0,1-1 17,-1 0 0,2-2 22,1 0 17,1-1 11,0-1-16,0-1-18,-1 0-22,-1 0-22,-1-2 0,-1 1 0,-2-1 0,-1 0-23,-1 0 17,0-3-16,-1 0-18,1-3 40,0-1-62,-1 0-28,1-1-27,-2 0-57,0 1-17,-3-1-11,-1 1-5,-2 0 11,-2 0 28,-1 1 16,0 1 23,-2-1 17,3 2 39,0-2 11,3 1 23,0-1 5,3 0-5,2 0-6,2-2 16,2 2 12,1-3 0,2 2 17,1-1 6,2 2-7,2-1-4,1 2-18,0 1-22,1 0 0,1 1-6,3-1 6,3 0 6,3 0 5,4 0 6,3 1 5,4 0 1,2 0 10,4 0-16,1 1-11,3-1-12,0 2-55,0-1-23,-1 2-124,-2 0-240,-2 3-352,-3 2-752,-4 4-1131,-3 1-779,-3 2-4569,-4 0 8031,-4-1 0,-2-5 0,-3-3 0</inkml:trace>
  <inkml:trace contextRef="#ctx0" brushRef="#br1" timeOffset="428">746 982 25040,'-2'-38'-437,"1"9"381,1 31 56,1 3-5,1 1-18,1 3 23,1 1 0,1 2 0,-1 1 23,1 2-18,-1 2 7,-1 1 4,0 2-4,-1 0-7,0 2 12,-2 0-11,0 1-1,0 0 6,0 2-16,0-2 5,-1 0-11,-1-3-6,0-1-11,0-1-39,-2-3-51,2-2-84,-2-1-128,2-2-118,-1-2-129,1-1-185,0 0-252,0-2-419,1 0-567,-1 0-538,1-1-593,-1-2-3080,0 2 6211,-1-3 0,2 0 0,0-1 0</inkml:trace>
  <inkml:trace contextRef="#ctx0" brushRef="#br1" timeOffset="754">702 1332 22739,'51'-62'106,"-7"11"-100,-31 47-6,0 1-6,-3 2 6,0 0 0,-2 1-11,0 1 11,0 2 11,-1 1 17,1 3 17,-1 2 5,1 1 1,-2 0-18,-1 1 6,-1 0-5,0 0 5,-1 0 0,-1-1 17,-1 1-5,0 0 5,-1-1 17,0 0-6,0-1 22,-1 0 7,-1 0-12,-3 0-17,-2 0-22,-2-1-12,-2 1-16,-2-1 0,-1-1-12,-1 0-10,-2-1-12,2-2-11,-2-2-28,1-1-50,0-1-74,1 0-116,2 0-113,0-2-129,3-1-202,1 0-318,2-1-640,2 0-950,2 1-2931,0 0 717,2 0 4862,1 0 0,0 2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45.5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 0 19305,'16'71'510,"-3"-11"-342,-13-43-73,-1 0-33,-1 1-46,-2-1-77,-2 1-62,-2-1-146,0-1-218,-2 0-410,0 0-425,0-3-622,-2-1-436,2-2-4554,1-3 6934,2-3 0,3-2 0,2-1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46.0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47 17 23635,'-1'-11'11,"0"6"50,0 19-5,1 4-5,-3 3 10,2 2-5,-2 2 0,1 1-11,-2 0 0,1 0 17,0 0-23,-1-1-17,1 1-5,0-1-28,0 0 22,0 0 0,1-1 0,0-1 1,1-1-12,-1-2 0,1-1 0,1-2 11,0-1-11,0-1-11,0-3-1,0-1-21,0-2-18,0-1-44,0 0-73,0-1-117,0 0-147,0 0-217,0 0-416,2-1-749,-1 1-1144,0 0-4805,1-1 7763,0-1 0,0-2 0,-1-2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46.3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21500,'38'61'532,"-9"-8"-380,-28-37-23,-2 1-34,-1 1-4274,-1-2 4207,-2 0-156,-7 10 786,4-11-1012,-3 7-1208,5-12 21,2-4-766,0 1-1076,4-6-518,-1 0 3901,1-1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46.8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216 19 21786,'-34'42'30,"0"-1"1,-22 30-3,42-46 6,0 0 33,2 2 0,1-1-11,0 1 1,2 0-40,1-1-6,2 1-5,2-2 11,2 0-12,1-1 1,2-1 16,2-2 23,2-3 45,5-2 66,1-3 96,2-3 79,3-3 38,0-3-27,3-3-73,0-3-68,2-4-66,1-3-23,1-5 0,-1-2 11,0-3-11,-3-2-6,1 0-16,-5-3-12,0 1 18,-4-2-7,-2 0 1,-3 0-34,-2 0-11,-2 0-17,-2-1-22,0 2 5,-2 0-5,-1 2-6,-4 0 0,-1 2 0,0 1-6,-2 1-5,0 3 0,-1 1-17,0 2 0,0 0 5,0 1-5,-1 1-11,2 2-6,0 0-28,2 1-34,2 2-72,0 0-157,2 2-269,2 1-380,0 0-265,2 2-2329,0-1 942,0 4-2629,0 1 651,0 3 4615,0 0 0,0-4 0,0-1 0</inkml:trace>
  <inkml:trace contextRef="#ctx0" brushRef="#br0" timeOffset="400">522 545 24581,'3'37'73,"-2"-4"-96,-9-15-33,1-1-72,0-1-113,2 0-146,0-2-212,0 1-358,2-1-942,1 1-1496,0-1-5057,1 0 8452,1-4 0,0-4 0,0-4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43.6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279 29 22918,'-2'-16'-247,"-1"4"180,0 14 62,-1 3 77,-2 4 12,-3 5-16,-3 6-24,-3 3 46,-1 4 16,-3 3 23,-2 1 0,0 3-45,-1-1-11,0 2-23,1-2-11,3 2-16,1-2-12,4 0 0,1 0 17,4-2 6,1 0 5,4-1 6,0-1 0,2-1-6,1 0-6,2-2 18,1-1-12,4-1 17,2-2 0,3 0-6,0-3 1,2 0-18,0 0 7,2-1-35,2-1 1,1-1-23,1-2-39,1-1-39,0-1-124,1 1-178,-1-3-258,0 0-477,1-1-946,-1-1-1260,-1 0-4907,-3 0 8245,-2-1 0,-8-4 0,-3-1 0</inkml:trace>
  <inkml:trace contextRef="#ctx0" brushRef="#br0" timeOffset="1676">673 292 21657,'-20'-32'-291,"3"7"140,12 27 44,0 2 46,-3 4 21,-1 4 1,-2 1 11,1 2 17,0 0 11,0 2 0,0 0 22,0 3 1,-1 1-6,1 1 16,0 0-10,1 1-1,1-2-5,1 1-12,1-1 12,2 0 11,1-2 17,1-1 5,2-1 1,2-2-12,2 0 17,4-3 39,1 0 51,2-1 44,1-1 34,3-2 23,1-2-11,4-3-29,0-1-22,3-2-40,0-2-16,-1-2-6,1-3-5,-1-2-12,0 0-5,-1-2 11,-2 1 22,-1-2 6,-2 1 23,-3-1-1,-2-1-27,-1-1-18,-2 0-16,-2-1-11,-1 0-1,-2-1-16,-2 0-17,0 0-17,-3-1-28,-2 1 1,-2 0-7,-1 1-5,-1-1-17,-2 2-16,-1 0-29,-1 1-11,-2 2-5,0-1-17,-1 3-17,-1 0-11,1 1-29,1 1-66,1 1-101,1 2-157,2 0-179,2 3-197,1 0-218,2 1-251,1 2-293,1 2-430,1 3-90,1 2-1792,1 0-29,2 0 3955,0-1 0,0-3 0,-1-3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2:20.1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 14835,'8'6'3764,"-2"-1"-2492,-6-5 2262,0 0-3512,62-5-22,-40 3 0,48-3-22,-56 4-101,0 1-230,0 0-488,-2 2-1214,1 1-1530,-3 1-4861,-2 2 8446,-2-2 0,-2-1 0,-3-2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49.4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66 20408,'-31'-33'-11,"5"7"-11,20 26 16,-1 1 17,-1 2 6,-1 3 6,-1 3-12,-1 1 6,0 1 5,0 3-5,-2 1 11,1 2-6,0 1-5,0 1 17,0 1 16,2-1-11,0 1 11,1 1-10,1 0-12,0 0 5,2 1-10,1 0 5,0 1-17,1-2 0,2 1-5,1-1 10,1-1 1,0-1 28,1-3 33,3 0 51,2-3 34,3-1 16,2-1 11,2-2-5,2-2 0,2-1-5,2-2-35,2-2 1,0-1 33,1-1 23,-1 0 11,0-3-6,-1-1-45,-2-2-22,-1-1-5,-2-1-12,-2-1 28,0-1 11,-2-1 12,0-1-12,-2 0-22,-1-1-22,0-2-28,-2-1-18,-2-1-27,1-2-6,-2-1 6,-1-1 6,0-2-1,-2 2-5,1-3-17,-1 2-6,-2 0-11,-2 2-16,-1 0-18,-3 1-10,-1 0-6,0 0-1,-2 1 1,0 0 0,-1 3-17,0 1-6,1 2-38,-1 3-57,2 1-151,1 2-286,2 3-251,3 0-237,1 2-239,0 1-421,1 3-812,0 3-1653,1 4-2139,0 1 6346,0-2 0,1-4 0,0-2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50.9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86 58 21881,'-13'-32'751,"4"7"-622,9 25-258,0 0 73,0 2 39,0 1 23,0 5-12,0 1 1,1 2-1,-1 3 12,0 0-6,0 2-6,0 1 1,-2 0 5,0 0-12,-3-1 12,0-1-5,0 0-29,0-2 6,-1 0-45,1-3-44,0 0-69,1-1-127,0-2-147,-1-1-240,2 0-391,-1-1-540,2 0-693,1-1-241,0-1-4464,1 0 7029,0 0 0,0-1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53.0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26 20711,'-29'3'324,"6"0"-223,24-3 134,1 0 146,1 0 118,1 0 78,2 0-78,1 0-130,2 1-94,3-1-91,2 0-66,2-1-40,1-1-33,3-3-39,0 1-12,0-2-27,1 3-29,0-1-78,-2 1-118,0 0-223,-2 2-275,-3 0-404,-1 1-447,-4 0-410,-3 0-459,-2 2-245,-3 1-4225,0 2 6946,-1 0 0,0-2 0,0-2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53.5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96 329 24553,'-2'38'39,"-1"-4"-39,-4-16 6,-2 0-6,2 0 0,-2-2-6,1 0 12,1 0-1,-2-2-5,2 0 0,-1 1-11,2-3 6,0 1-1,2-3-16,2-2-6,1-1 11,0-2 11,1-1 17,2-2 51,0 1 11,4-2 39,0 2 28,4-3-23,0 1-5,4-1-33,1 0-18,2-1-27,2 0-17,-1-2-6,2-1 6,-1 0-6,1 0 6,-1 0-5,2-1-12,-3 1 22,0 0-16,-2 1-12,-2 0-5,-2 1-12,-4 0-16,-1 2-17,-4 0-34,-1 0-78,-1 0-2991,-1 0 1983,0 1-734,-1 1-969,-1 2-4358,0 1 7237,-1-1 0,2-2 0,0 0 0</inkml:trace>
  <inkml:trace contextRef="#ctx0" brushRef="#br0" timeOffset="371">359 329 17552,'4'0'4340,"-1"0"-3566,-3 0 1555,0 0-2502,0-20 66,1 18 79,-1-13 51,1 26 5,-1 2-23,1 5 40,-1 3 0,-1 2 5,-2 3 1,-1 1-18,-3 1-5,-1 1 0,1-1 6,-1 1 0,0 0-1,-1 1-5,1 1-11,-2 0 5,1 1-10,-1 1 10,0-1-22,1 0 11,0-1 6,0-2-6,2-2 12,0-3-18,1-3-10,2-1-7,-1-2 7,3-3-12,1-1 6,0-3-6,1-2-17,0-3-5,0-2-11,0 0-12,0-2-33,1 0-62,0-1-78,1-1-95,0 0-130,-1 0-206,0 0-813,0 0-2089,1-3-5124,0-1 8692,0-1 0,0 2 0,-2 1 0</inkml:trace>
  <inkml:trace contextRef="#ctx0" brushRef="#br0" timeOffset="848">424 1 22951,'49'29'140,"1"-1"0,35 22-100,-57-29-1,-1 1-6,-1 3 7,-3 2-7,-1 3 1,-3 5-1,-2 2-514,-2 6 526,-3 4 5,-3 3 23,-3 2-23,-1 1-5,-3 0-17,-1 1-17,-1-1 6,-2 0 11,-2-2-11,-3-1 0,-3-1-1,-4 0 7,-3-1-46,-3-1-44,-1-1-34,-3-3-111,0-2-52,-2-3-100,1-4-168,0-2-141,2-6-901,2-3-1423,1-4-5158,4-4 8155,3-4 0,6-6 0,3-2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3:51.6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117 162 22414,'7'-38'-258,"-1"7"157,-6 31 22,0 0 29,0 2 50,0 0 33,-1 4 29,-1 0 22,-1 3 1,-1 2-12,-3 2-29,0 2-16,-2 1-5,1 1-18,-1-2-5,1 0 0,1-1-5,1-1 5,0-1 0,2 0 0,-1-1-11,2 0 11,0-2-12,2 0-4,-1-2-12,1 0-6,1-2 0,0 0 12,0-2 22,2 1 28,0-1 22,4 1 18,0 0 4,5 0-16,0-1-11,2 0-22,1-1-12,1 0-11,1 0 0,0 0 0,-1 0 5,0 1-10,-1 0-1,-1 0-5,0 1 5,-2 1-16,1 0 5,-3 1-11,0 0 6,-2 1 11,-1 1-1,0 1 7,-1 0-1,-1 1 6,0-1 0,-2 2 6,-1-1 11,1 1 5,-2 0 28,0 0 12,0 0 33,-1-1 56,-2-1 17,-3 1 12,-2 0-24,-1 0-16,-3 0-33,-2 0-1,-2 0-16,0-1-29,-2 0 7,0-2-12,-1 0 11,2-3 6,-1 0-17,1-1-12,2-2-44,0 0-11,2-1-39,1 0-62,1 0-90,2 0-156,1-2-241,2 2-438,0-3-895,3 2-992,1 0-756,1 1 1167,0 0 0,1 0 0</inkml:trace>
  <inkml:trace contextRef="#ctx0" brushRef="#br0" timeOffset="392">7 162 22722,'60'-58'733,"-8"11"-559,-26 42 0,1-2-23,1 1-11,1 0-28,-1 0-51,0-1-44,-1 2-17,-1 0-28,-2 2-45,-1 0-67,-3 1-112,-2 1-162,-1 0-202,-2 1-309,-2 2-452,-2 0-662,-1 2-789,-2 2-1133,-1 0-1931,-2 1 5892,-2-2 0,-1-2 0,-2-1 0</inkml:trace>
  <inkml:trace contextRef="#ctx0" brushRef="#br0" timeOffset="824">445 709 22060,'97'4'85,"-20"2"-35,-71 5 18,-2 1 21,-2 1-5,-1 1 11,-1 2-11,-3 1-16,-1 1-18,-4 1-16,-1 1-29,-2 1-38,-2-1-79,0-1-118,-1-1-191,1-2-307,1-1-420,1-3-728,1-1-953,2-3-2424,2-2 850,3-3 4403,1-1 0,2-2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4:20.8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78 22 23539,'-2'-13'191,"-1"4"-96,0 16-5,-2 2-34,-1 3 11,-1 1-17,-1 2-22,1-1 11,-1 1-33,1-1-17,2 0 0,0-2-29,1 0-60,0-1-136,2-1-217,1-1-398,0-1-685,1 0-1107,0-1-3821,2 0 387,-1-3 6077,1 0 0,0-3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4:21.2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66 23187,'44'-12'336,"-5"2"-280,-22 3-12,0 1-21,0 0-12,0 0-22,0 1-12,0 0-16,-1 2-56,-1 0-101,-2 2-174,-1-1-341,0 2-600,-2 0-834,0 2-807,0 2-4856,-4 2 7808,0 0 0,-3-3 0,-1-1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4:21.5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20 16275,'-4'-5'4374,"0"2"-3562,4 3 1255,0 0-1983,23-5-33,-13 4-18,18-5-22,-17 6-22,1 0-6,1 0-55,0 0-68,2 0-152,0 1-262,1 1-556,-1 0-877,-1 1-1005,-2 2-5102,-3-1 8094,-3 0 0,-3-2 0,-1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4:18.4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346 151 20929,'-9'-25'302,"1"6"-318,8 19-46,0 0 90,0 2 28,1 1 34,0 5 38,2 1 1,0 2-6,0 3 17,-2 1-28,1 3 12,-2 2 11,1 2-12,-1 1 0,0 2-22,0 0 0,-2 2-6,1-1-17,-1 2-10,-1 1-7,1-1-16,-1 2-11,1-3-6,-1 0-28,1-2 33,0 0-5,-1-2 0,1 0 17,-1 0-23,0-1-10,1-2 10,0-1-11,0-3-5,1-3-1,1-1-5,0-4-11,0-1 6,0-1-18,0-2-16,0 0-51,-1-1-61,1 0-90,-1 0-111,1-1-142,0-1-167,0 0-139,0-1-1592,-1 1 135,0-1-1922,0 0-1674,0-1 5853,0 0 0,0 0 0,0 0 0</inkml:trace>
  <inkml:trace contextRef="#ctx0" brushRef="#br0" timeOffset="408">62 195 7397,'-10'-5'3299,"2"0"-1865,8 5 5321,0 0-6688,-21-3 85,17 2 139,-15-3 151,24 4 90,2-2 6,4-1-51,3-1-73,3 0-55,5-3-34,1 0-22,3-1-35,2-2-21,2 0-34,2-1-73,2-1-40,1 0-44,2 0-22,0 1 5,0-1-16,-1 2-18,-2 0-10,-2 1-23,-2 2-23,-2 1-50,-2 2-83,-4 1-130,-1 2-134,-5 0-207,-1 1-281,-3 1-380,-2 1-522,-2 3-642,-2 0-803,-1 1-3259,-2-1 6542,0 0 0,-2-2 0,0-2 0</inkml:trace>
  <inkml:trace contextRef="#ctx0" brushRef="#br0" timeOffset="1174">697 589 22195,'3'-32'286,"0"6"-224,-8 23-29,1 1-33,-3 0-17,1 2-16,-3 0-12,-1 0 6,-3 2 0,-2 2 5,-2 4 12,-1 3-1,-1 2 1,-1 1 5,0 1 6,0 1 11,1 0-23,1 1 7,1-2-18,2 2-11,1-1-6,2 1-16,1 0-12,3 0 7,3-1 4,3-3 12,1 0 23,1-2 10,3-1 18,0-2 22,5-1 16,0-1 23,2-2 23,-1-1 16,2-1 0,0-2 1,1-1-6,1-2-23,0-3 0,2-1-28,0-3 17,0-2-17,-1 0 12,0-1 16,-2 0-17,0 0 29,-3 1-6,-1 0 5,-2 1-5,-2-1-12,-1 1-10,-1 0-1,0 0-11,-2 1 6,1 1 11,-1 0-5,0 2 21,0 1 1,0 1-6,-1 1 1,0 0-18,1 2-5,-2 0-17,2 1-6,0 1-184,-1-1 151,1 4 11,-1-1 5,1 5-5,1-2 6,1 3-1,1 1 7,-1 0-7,1 2 6,-1 1-5,0 2-17,1-1 28,-1 2-23,1 0-5,0 0-12,0 0-55,2-1-107,-2 0-156,1 0-219,-2-2-354,1-1-447,-1-1-639,0-1-666,-1-2-3640,0-2 6306,-1-1 0,1-2 0,-1-1 0</inkml:trace>
  <inkml:trace contextRef="#ctx0" brushRef="#br0" timeOffset="1982">894 502 22761,'-7'30'235,"0"-3"-168,3-16-16,-1 0 5,0 0-17,1 1-11,0 0 0,0 1-11,0-1-6,1 1 0,0 1-5,0 0 11,1 1-6,0 0 11,-1 2-5,2-1-11,-2 1 10,2-2-10,-2 2 16,2-1-27,0 0 10,-1-2 7,1-1-7,0-1 12,1-2-23,-1-3 6,1 0-5,0-3-1,0-1 1,0-2-79,0 0-146,2-5-145,-1 1-157,1-4-152,-1 1-268,0 0-314,0 1-291,1 1-297,-2 0-123,1 1 285,0 1 270,0 0-225,-1 2-1781,0-1 3428,0 0 0,0 1 1400,-1-1 662,0 1 4,0-1 24,1 0-343,0-1-509,0-1-331,0 1-212,0-1-113,2 0-27,-1-1-28,3 1-63,1-2-55,2 0-62,1 0-67,0 2-11,2-1-28,0 2-17,0 0-17,1 1-44,1 0-40,0 1-33,0 0-34,0 0-11,-1 0-12,0 1 1,-2 1-6,1 0 0,-3 2 17,0 0 0,-2 1 39,-1-1 33,-1 0 51,-1 2 28,-1-1 17,0 3-17,-1-1-34,-3 2-27,-1 1-23,-3 2-23,-1-1-21,-3 2-24,0-2-16,-2 1-16,0-1 4,-2-1 1,0 1-11,-2-1-12,1-1-5,-1 0 11,0-1-11,1-1 5,1-3 6,0-2-22,2-1-1,0-1-27,1-2-40,2-1-55,1-3-68,2-2-89,1-1-107,1 0-162,2-1-287,0 0-424,1 2-769,1 0-698,1 1-3468,0 2 6217,0 1 0,0 3 0,0-1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4:23.7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460 181 23097,'-14'-41'672,"2"8"-610,11 32-62,1 1-157,-1 0 84,0 2 45,0 1 39,1 2 23,0 3 16,-1 3-11,1 2-5,-1 4-6,1 1-6,0 3 1,0 1-6,0 1 22,0 2-17,0 1 6,0 1 0,0 1-28,1 1 0,0-2 0,0 2 0,0-2 0,0 0 11,-1-2-11,1-2 0,-1-1 6,1-4 0,-1-1 10,0-3-4,0-1 10,0-1-22,0-2 0,-1-2-6,-1-2 1,2-1-6,-2-1 5,2-1-16,-1 0-12,1-1-28,-1 0-50,0 1-78,1 0-79,-2 1-84,-1 0-89,1 0-96,-3 1-207,2 0-302,-3 2-432,2-2-537,-1 1-298,1-2-3578,1 0 5892,0-1 0,2-2 0,0-1 0</inkml:trace>
  <inkml:trace contextRef="#ctx0" brushRef="#br0" timeOffset="446">0 269 21405,'23'-43'543,"2"7"-290,-5 28 16,4 0-34,1-2-17,3 1-10,2-1-29,2-1 6,2 1-23,2-2-22,1 0-11,1 0-23,2-1-22,-2 0-28,1 0-22,-2 2-23,-2 1 6,-1 1-23,-4 3-5,-1 2-23,-4 0-27,-3 2-51,-4 0-84,-2 2-101,-4 0-95,-2 0-129,-2 1-140,-2 1-196,-2 3-308,0 0-471,-1 2-710,-1 1-276,-1 1-4597,-1 0 7219,0 0 0,0-5 0,0-2 0</inkml:trace>
  <inkml:trace contextRef="#ctx0" brushRef="#br0" timeOffset="1345">767 663 23394,'-10'-26'190,"0"6"-179,7 19-44,-1 0-1,0 1-33,-2 0-17,-1 0 0,-1 1 6,-2 2 22,-2 3 33,-1 2 1,-2 1-6,0 2 22,-2-1-11,2 3 1,-1-1-1,4 1-22,0-1-6,3 1-17,2-1 23,2 1 0,2 0 0,1 1 5,1-1-11,2-1 17,1 0 0,1-1 11,2-1-5,2-2 16,-1-1 6,1-3 28,0 0 23,1-2 10,-1-2 18,1 1-18,0-2-5,1-2-16,2-2-12,0-2-12,0-1 1,-1-1 0,0-1 11,-1-1 6,0-1-1,-2-1 1,1 1-1,-2-1 1,-1 1 5,-1-1-5,0 1-1,-2 1 7,0 0 16,-1 2-12,0 0 1,1 2-17,-2 1 0,0 2-11,0 0 5,0 1 1,1 2-18,-1-1-21,1 1-606,-1 1 622,2 2 0,-1 1 17,3 3 5,-1 1 17,0 2 1,0 0-7,1 3-10,-2 1-23,1 1 0,-1 0-17,0 2-6,1-1-33,-2 1-78,1-2-112,-1 1-191,0-2-326,0 0-384,-1-2-646,0-2-834,0 0-2313,0-3-325,0-1 5265,0-2 0,0-1 0,0-2 0</inkml:trace>
  <inkml:trace contextRef="#ctx0" brushRef="#br0" timeOffset="1760">1030 466 22811,'-6'33'280,"1"-4"-218,1-14 5,0 0-5,1 0-1,0 2 12,0-1-22,0 2 5,1 0-6,-1 0 0,0 0-5,0-1-6,0-1 1,1 1-1,-1-1-6,1 1-10,-1-2-18,1 0 1,0-2-17,1-1 11,1-3 0,-1-1-11,1-2-1,0-2-4,0-1-1,0-2-442,0 0 123,2-3-157,-1 1-281,2-2-575,0-1-1054,2 0-2968,0-1-1491,0 0 6862,0 1 0,-3 2 0,0 0 0</inkml:trace>
  <inkml:trace contextRef="#ctx0" brushRef="#br0" timeOffset="2154">942 751 13917,'0'11'3551,"0"-2"-2767,0-9 3255,0 0-3933,59-41-5,-42 30-45,46-30 22,-57 41-11,1 0-27,-1 0 10,0 0-16,1 2-12,-1-1 0,0 4-5,0-2 11,1 2 6,0 0 11,0 2 27,0 0-21,-1 1 16,-1 1 6,0 1-12,-1 1 23,0 2 12,-1 1-18,-2 0 6,0 1-11,-1-1-12,-1 1 23,-1-2 23,-2 0-6,-3-1-17,0 0 0,-1-2-6,-2 0-28,-2 0-16,-1 0 0,-2-2-6,-2 1-6,-1-1 0,-3-1 1,2-3-46,-1-2 29,2-1-6,1-4-22,3-1-1,1-3-50,2-2-95,4 0-95,0 1-162,4-1-264,0 1-398,2 1-588,0 1-873,4 1-1177,1 1-3982,2 1 7707,0 2 0,-2 0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2:17.1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438 158 18453,'15'-36'1631,"-4"7"-1100,-8 25-83,-1 1-89,0 1-102,-1-1-89,0 2-61,-1-1-62,1 2-1,-1 0 80,1 0-23,0 2 22,1 1-5,-1 3 11,0 3-17,0 0 0,-1 2-17,0 3-11,0 0-6,0 3-10,-2 1 10,1 1-11,-3 0-5,1 0-17,-1 0 16,1 1-22,-1-1 1,1 1 4,-1 0-32,2 0 27,-1-1 0,1 1-11,0 0 11,-1 0-16,2-1-1,-1 0 6,0 0-6,-1-1 6,1 0 6,0-1-12,-1-1 29,0-1-6,1-1 5,0-1 0,0-1-33,0-1 22,0 0-5,2 0-12,-2-2-5,2 0-17,-1-1 6,1 0 5,-1-1 17,1 0-17,0 0-11,0 0 6,0 0-17,0-2 16,0 1-5,0-1-11,0 0-6,0-1 12,0 0-12,0-1-11,0-1-51,0 0-44,0-1-84,0 0-2443,0 0 954,-1-1-1043,0-1-633,-1-2-4285,1-1 7657,1 0 0,0 2 0,0 1 0</inkml:trace>
  <inkml:trace contextRef="#ctx0" brushRef="#br0" timeOffset="530">0 246 22739,'25'-22'616,"1"4"-409,-6 10-11,3 1-6,1-2-39,2-1-11,1 1-5,0-3-12,2 1-5,1-3-18,1 2 1,0-2-6,1 0 12,0 1-34,1 0-34,-1 1-6,-2 2-16,0 1 6,-3 1-7,-1 2-4,-1 0-1,-2 3-11,0 0 5,-3 1 1,-1 2-12,-3 0 6,-2 0-5,-1 0-23,-1 0 11,-2 2-50,-1 1-68,-1 1-105,-1 0-152,-1 1-157,-2 1-224,-1 0-454,0 1-940,-1 1-1032,-2 1-4867,2-1 8066,-2-2 0,1-2 0,-1-2 0</inkml:trace>
  <inkml:trace contextRef="#ctx0" brushRef="#br0" timeOffset="1328">854 531 22593,'21'-31'941,"-5"6"-667,-15 20-11,-1-1-39,0 2-28,0 0-44,-1 0-57,-2 1-22,-2 1-45,-1 0-6,-1 1-16,-2 0-1,-1 2 12,-3 2-11,0 1 5,-2 3-6,-1 2-5,0 0 17,-2 2 11,1 0-22,-1 2-1,2 0-16,0 1-17,2 0 28,1 0-5,0 1 5,4-1 5,0 1-5,4 0 6,0-1-17,3 0 22,0-1-22,2-1 5,0-2 12,1 0-18,3 0 12,1-2-16,2-1 10,0-2-11,1 0 28,1-2-11,0-2 0,0 0 0,0-1 6,0-2 5,1 0 0,2-4 12,0-1-12,1-3 17,2 0-11,0-3 0,1 1-6,1-1-11,-1-1 0,1 0-6,-1 0 6,0-1 6,0 1-12,-1 0 6,-2 2 17,-2-1-6,-1 3 12,-2 0 38,-2 2-33,-2 2 11,-1 1 6,-1 2-28,-2 2 5,1 0-50,-1 1 28,-1 1-5,-1 3 10,-1 1-5,-1 4 12,0 0-1,0 2 0,1 2 17,1-1-28,1 1 6,1 0-1,0 0-16,2 0 5,1 0-22,2-1-5,1 0-18,1-1 1,0-1-17,0-1-45,1 0-34,1 0-100,0-1-68,0 1-106,0-2-117,0 0-169,-1 0-532,0-2-577,0 0-952,0-1-1977,0 0-1546,-1-2 6290,-1 0 0,-3-1 0,-2-1 0</inkml:trace>
  <inkml:trace contextRef="#ctx0" brushRef="#br0" timeOffset="1744">1183 377 24200,'-6'41'353,"1"-4"-252,2-18-12,1 0-10,-1 1-18,2 0 12,-2-1-11,2 0-12,0 1 12,0-1-40,0-1-11,1 0-16,0-3-6,0 0 11,0-3 5,0 0 6,0-2-22,0-2 22,0-1-22,1-3-11,-1 0-1,1-1-16,0-1 0,0 0-34,0-1-39,0-1-3019,0 0 2453,-1 1-268,2-1-499,0 0-689,-1 0-538,2 0-4396,-1 0 7068,0 1 0,-1-1 0,-1 0 0</inkml:trace>
  <inkml:trace contextRef="#ctx0" brushRef="#br0" timeOffset="2168">1117 640 13250,'8'11'2218,"-1"-1"-1271,-7-10 4878,0 0-5646,34-7-11,-21 6-16,26-6-7,-27 7-10,-2 1-29,0 0 0,-1 2-22,-1 1-28,-1 2 23,-1-1-29,0 2 1,-1 0 27,0 1 0,-1 0 12,1 1-12,-2 1-16,0 0-12,-2 1 1,0 1 10,-1-1-5,0 1-11,0-1 0,-2 1-11,-1-2 10,-2 0 29,2-2 6,-1 1 5,1-2 11,-2 0 11,2-2-16,-2 0-6,1-1-17,-2 0-39,-1 1 22,-2-1 1,-1 0-6,-1-1 16,-1 0-5,1-1 11,-1 0-4,1-2 9,1 0-49,1 0-6,2 0-17,0 0 5,1 0-27,1 0-6,0-2-45,2 1-129,1-1-106,0 0-235,1 1-275,0-1-526,1 1-1216,0-1-1372,0 1-4526,1 0 8458,-1-1 0,1 1 0,0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4:28.9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1 237 19328,'19'-18'705,"-1"3"-475,-7 15-29,2-1-27,2 1-6,0-1-11,2-1-17,0 0 0,1-1 0,2-1-23,-2 0-10,1-1-23,-1-1-23,-1 0-33,-1 0 23,0-1 10,-2 1 6,0 0 40,-3 0-11,0 0 16,-2 1 28,-2 0 11,0 0-11,-2-1-11,1 0 5,-1 1-5,-1-2 11,-1 1-6,0-1-22,-1 1-16,1 0 21,-3 0 12,1 1-6,-1 0 12,0-1-46,-1 1-22,-1 0 6,-1-1-22,-2 1-18,0 0-16,-2 0-11,-1 1-29,-2 0 12,0 1 0,0 1-23,-3 0 6,1 2 11,-3 0 6,0 0-6,0 0 6,-1 1-17,0 2-5,1 3 16,1-1 11,0 2-11,2-1 6,1 1-17,1 1-17,2-1 23,1 2 5,-1-1 6,3 3 17,-1-1-6,1 2 5,0 0 1,0 2 5,0 0 0,0 2-5,0 0 16,2 0 1,0 0-18,1 0 1,1 1-12,0-2-16,1 0 16,2 0 6,1-2 6,2-1 5,2-2-5,0-1 16,3-2-5,0-1 16,3-1 1,-1 0-23,3-2 0,1 1-22,1-1-6,1 0-22,-1 1-50,2-1-79,-2 0-118,0-1-173,0 1-280,-2-1-489,1 0-636,-2-1-920,-2 0-4066,-1 0 6850,-2 0 0,-5-1 0,-1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4:29.2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19563,'55'2'409,"-10"1"-174,-38 6 11,-1 0-16,1 1-46,-1 1-38,0 0-17,1-1-23,0 2-22,0-2-5,2 2-18,-1-1 1,3 1-1,-1 0 12,1-1 11,2 1 11,-1-2 6,3-1-6,0-1-10,1-2-23,1-2-17,1-1-12,0 0-16,0-1-17,-1 0-28,-1-1-50,-1-1-91,-2 1-150,-3-1-230,-2 0-308,-2 0-504,-2 1-521,-2-1-448,-2 1-224,0-1 414,0 1 1,0 0-1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4:29.5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374 1 20856,'-46'35'219,"6"-1"-158,22-12 6,0 1-33,-1 1 0,0 2-12,-2 1 0,0 0 6,-1-1-22,0 0-6,2-2-6,0-1-16,3-3-6,0-1-28,4-2-62,0-3-94,3-2-119,3-2-184,2-2-157,2-3-129,1-1-39,2-2 11,0 0-347,4-1-617,0-1-5135,4 1 6928,-2-1 0,-2 0 0,-2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4:30.0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 17714,'3'5'3450,"0"-2"-2711,-3-3 825,0 0-1643,0-17 29,0 15 44,0-11 29,1 19-1,0 3 40,1 1-12,0 3 6,0 1 0,1 4-17,-2 0 0,2 2 1,-1 2-1,1 2-17,-1 1 1,1 1-1,-1 1 0,1-2-16,-1 2 0,1-3-1,-2 1 1,1-2 33,-1-1-5,-1 0-1,0-2 12,0 0-23,-1-2 1,-1-1-6,0-4-6,-2 0-28,1-3 17,0-3 6,1-1-6,0-4 16,1 0-4,1-2-292,0 1-68,-2-2-228,1-2-411,-1-2-620,1-2-1003,-1-1-656,2-1-4524,-1 0 7790,1 1 0,0 3 0,0 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4:30.4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83 22509,'24'-37'347,"-3"5"-252,-13 29-16,2 0-23,2 1-28,1 0-17,1 0 0,1 1-5,1 1-1,0 0-5,0 2 12,0 3-7,0 0 6,-1 2-5,0 0 0,-2-1-12,0 1-11,-3-1 12,0 0-18,-4 0 1,0 0 33,-2-1 28,-2 1 68,-1 0 72,-1 0 0,-1 2-17,-4 1-50,-4 3-61,-5 0-18,-2 2-33,-4 1 0,-3 0-16,-1-1-7,-3 1 6,1-2-11,1-1 0,3-3-22,2-1-12,4-3-33,4-1-39,2-3-68,4 0-134,2-1-285,2 0-562,0 0-469,2-2-796,2 1-531,2-3-4482,2 1 7461,0 0 0,-2 1 0,-1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4:46.4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229 45 23024,'-17'9'17,"0"0"-6,9 1 0,0 2-5,-2 0 16,1 3-16,-3 0 11,2 1 5,-1 1 1,2 0 5,0 0 11,0 0-17,1 1 12,0 1-6,1 1 0,-2 1 0,2 0-17,0 2 6,0-1-6,1 1-5,0-1-1,0 0 6,1-1 6,0 0 11,1 0 28,0-1-45,1-1 6,0 0-17,0 0-17,2-2 17,0-1 0,1 0 0,0 0-11,0 0 6,1 0-1,0-1 0,2-1 12,0 0 5,1-1 0,-1-1-11,0 1 17,1-2-17,0 0 6,0-1-6,1 0 5,0 0 1,2 0-6,-1 0 0,1 0-11,1 0 16,0-2 1,1 2 5,1-1 17,0 1-17,0 0 12,0 0-12,0-1 6,2 1 67,18 17-73,-16-15-22,13 12 22,-20-18-17,-1-1 12,0 0 16,-1 0-22,1 0 12,-2 0-1,0-1-6,-1 2 7,-1-2-1,0 2 0,0-1-11,-2 0 0,1 0 0,-1-2-17,0 1 6,0-1-11,0 2-23,0-2-34,0 1-61,0 0-106,0 0-140,0-1-264,0 0-504,0 1-1053,0-1-2767,0 0-3091,1 0 8065,-1-1 0,1-1 0,0-1 0</inkml:trace>
  <inkml:trace contextRef="#ctx0" brushRef="#br0" timeOffset="1926">645 1008 17479,'32'-1'1058,"-4"-2"-817,-18-2-61,1 0-34,1-2-46,0 1-27,2-2 0,-1 0-17,2 0-6,0-2 12,1 1-17,0-2 5,0 1 12,1-2-1,-1-1 12,1 0 11,0-1-17,0-1 6,0-1 0,-1-2 11,1 0 0,0 0 11,0-2 17,0 0-11,0-3 5,0 1-16,-2-3-12,2 0-5,-1-1 0,-1-1-12,0 2-5,-1 0-5,1 2 5,-3-1 11,1 2 11,-2 0-10,-1 1 4,0 0 12,-2 1 28,-1 1 17,-1 1-11,-1 0-17,-2 1-17,0 1-11,-3 0 0,1 1 5,-1 1-16,0 0 11,0 1-23,-1-1-5,-1 2-6,-1 0-16,0 1-1,0-1-11,-1 1 6,2-1-6,-1 2 6,0 1 17,1 0-1,0 2 1,0 1 16,1 1-5,-1 0-17,0 1 6,0 1-18,1 0 1,-1 1 0,1 0-6,-1 1-5,1 1-23,-1-1-5,1 0-34,0 1-12,-2 0-4,1 0 4,-2 0 24,-2 1 16,0 2 11,-2 1 0,-1 2 17,0 0-11,0-1 11,1 1-11,0-1-12,2 0-16,0-1-23,1 1 18,1-1-7,1 1 18,1 0 16,0 2 6,0 0 5,0 3 12,0 0 5,0 2-22,-1 1 5,1 0 0,0 0-5,-1 2 34,1-1-23,0 2 0,1 0 0,-1 1 0,0 1 0,-1 0 16,2 1-4,-1 1-18,0-1 12,1 1-6,-1 1 5,0-1-10,1 1 5,-2 0 0,1 0-6,-1 1 17,0 0-16,0 0-7,1 0 7,1 0-6,0-2 5,1 0 6,0-2 0,1-2-11,0-2 11,1 0 0,1-1 5,1-1 7,-1 0-12,0-1 0,0 0-6,0 0 17,0-1-5,0 0-1,0-1-5,-1 0-5,0-2-1,1 2 6,-1 0 6,1-1-12,-2 0 12,1-1-6,0 2 0,0-2 5,0 1-5,-1-1-5,1-1 5,-2 1-6,2-2 1,-2 0 10,1 0 1,-1-2 11,1 1 5,-1-1 6,0 1-6,0 0-5,0 0 6,-1 0-7,-1 1 1,-1 0 11,-1 0-11,0 0-6,-1 1-5,1 0-6,0-1 0,0 2 5,0-3-10,0 0 5,2 0 5,-1-1 12,1-1-6,1-1-11,0 1 180,0-2-130,1 0-22,-1 0-28,-1 0-17,0 0-5,-2-1-1,0 0-5,-2-1 6,0 1 22,-1-1-6,1 1 1,-1-1-1,0 0-16,-1 1-1,2-1-10,0 0-23,0 0 0,0-1-34,0 1 1,1-1-1,0 0-11,1 0 0,-2-1 0,0-1 11,0 0 12,-2 0-1,1-1 12,0 0 17,-1-1 5,-1 0 28,0 0 6,2 0 0,-2-1 0,1 2-1,0-1 1,0 1 11,1 0-5,-1 1-1,1 0 6,-1 1 0,2-1-6,-1 2 6,1-2 0,-1 2-11,1 0 11,-1-1 0,1 1-5,1 0 10,0-1-10,0 1 5,2-1 5,-1 1 6,1 0 6,1 0-11,1 1 5,0 0-5,0 1-6,1 0-768,0 1 768,2-1 0,-1 1 0,3 0 6,-1 0 5,0 0 17,1 0 17,1 0 11,1 0 17,0 0 5,2 1-5,0-1-34,2 1-16,1-1-29,1 1-28,-1-1-78,0 1-274,0 0-829,-1 2-1233,-1-1-3500,-1 1 649,-1 0 5299,-2 0 0,-3-1 0,-1-2 0</inkml:trace>
  <inkml:trace contextRef="#ctx0" brushRef="#br0" timeOffset="3050">1236 833 21595,'13'-51'84,"-3"10"-72,-10 41 268,0 0-196,0 2 6,1 0 11,1 2 5,0 0-11,-1 1 23,2 1-6,-2 0 0,2 1-6,-1 0-10,0 2-1,0 0 6,0 1 11,0 0-28,-2 1-23,2 0 1,-2 0-23,0 1-5,0 0-1,0 1-10,0-2-18,0 1 12,0 0 0,0-2-17,-1 0-6,-1 0 12,0-2-6,0 0 5,0 0 23,0-2-33,1 0-1,0-2 1,-1 1-12,2-3 11,0 1-5,0-1-11,0-1-12,0 1-588,0-2 466,0 0-29,1 0-17,0 0-16,0 0-35,-1 0-100,2 0-162,-2 0-224,1 0-207,0 0-198,0 0-144,1 0-117,-1 0-108,1 0 141,-1 0 324,0 0 337,0 0 414,-1 0 124,1 0 150,-1 0 18,1-2 22,-1 2-1,1-1 18,-1 0 33,1 0 56,-1 0 477,0 1 716,0-1-453,0 0 66,0-1-27,0 2-45,0-2-90,-1 1-100,0 0-118,0 0-79,0-1-60,1 0-58,-1 0-21,1 0-51,0-1-45,0 1-39,0 0-45,0-1-33,0 1-29,2-1 1,-1-1-23,2 1 0,1-1 0,0 1-5,1-1 39,1 1 22,1-1 28,0 1 40,0-1-7,0 1-16,0-1-21,1 1-35,-1 0-17,1 1-11,0 0-11,0 1-12,1 1-10,0 0-12,0 0-11,0 0 6,-1 0 10,0 2 12,-1 2-5,0 1 10,-2 1-5,-1 0 12,0 0 4,-2 1 12,1 0 6,-2-1-6,0 1 11,-1 0-5,0 0-1,0 0 1,-2-1-12,1 1 6,-3-1-11,1 0 0,-2 0 0,0-1-6,1 0 0,-1-1 0,1-2 1,0 2 4,-1-2-10,1 0 0,-1 0-1,0-1-16,-1-1-6,-1 1-5,0-1-6,-2 1-6,-1-1 1,-1 0-12,0-1-17,-1-1 1,1-1-1,1 0 0,0 0-16,2-1-51,1 1-196,3 2-229,0-1-208,3 2-369,0 0-712,1 3-1226,0 1-5282,0 2 8295,0 1 0,0-4 0,0-1 0</inkml:trace>
  <inkml:trace contextRef="#ctx0" brushRef="#br0" timeOffset="4506">711 1 21864,'-17'0'259,"2"0"-215,8 0 1,0 0-22,-3 1 10,0 2-10,-3 1 10,1 1-10,-2 1 16,0-1 6,-1 1 5,0 0 17,0-1 12,0 1 16,3-2-17,1-1 6,1 0-11,2-1-17,0 0-6,2 0 6,0-1-5,1 1 10,1-1 7,-1 1 10,2-2-16,0 1 5,1 0-6,0-1 18,0 0 5,0 0 5,1 0 18,0 1-18,0-1 12,0 1-22,0-1-7,1 0 91,-1 0-186,1 1 7,-2-1-7,2 2 18,0-1 5,-1 3 22,0 1-5,0 4-12,-1 0 35,1 4-18,-1 1-5,0 3 16,-1 1-16,1 0 11,-1 2 6,1 0-1,0 2-27,0 0 11,0 0 5,0 1 1,1 0 5,0 0-6,-1-1-11,1 2-5,-1 0 11,0 0-1,-1 0 7,1 0-1,-1 1 1,0 1-7,1 1 1,-1 1 0,0 0-17,0 0 17,0-1-6,1 0 0,0-1 17,1-2-5,1 0-12,-1-2 22,1 7-16,0-7 0,2 5-11,-1-10 5,3-1 0,-1-1 0,1 0 28,1 4-22,-1-5-6,1 5-16,-3-7 22,1 1-6,-1 0 0,-1 0 0,1 1 0,-1-1-11,0 1 17,0-2-6,0 1 1,-1-1 4,0 0 1,0-1 0,0 1 5,0-1-5,0 1-17,-1 0 6,0 0-17,-1-1 22,0-1-6,0 0-10,0-1-1,1-1 12,0-1-1,1-1 7,-1 0 22,1-1-29,0 0 7,0-1-1,0-1-6,0 0 1,0-1-6,0-1 0,0 0 0,0 0 6,0 0 335,0-1-206,1 1-51,-1-1 134,1 0-123,0 0 140,0 0-235,0 0 23,-1-1-1,1 0-5,1 0 17,0 0-23,1-1 0,1 0 11,1-1-5,1 0 6,1-1-12,1 1 0,3-1-45,1-1 46,1 0-12,1-1-6,2 0 23,1 0-17,0 1 0,1-1 0,0 0 11,-3 2-33,0 0-12,-1 1-33,-3 1-73,0 1-84,-2 1-112,-2 0-140,-2 2-186,-1 2-183,-2 2-522,-1 3-1304,-2 3-4712,-2-1 7383,0 1 0,0-6 0,1-2 0</inkml:trace>
  <inkml:trace contextRef="#ctx0" brushRef="#br0" timeOffset="5808">1521 67 21181,'-16'-22'1350,"2"4"-969,13 17-34,0 0-83,1 0-18,0 0-257,2 1 22,1 2 6,2 1-17,2 1 28,1 0 33,2-1 29,1 0 28,2 0 27,2-1 1,1-1-34,2-1 5,0 0-33,2 0-11,-1 0 0,0-2-11,-1 0-12,0-1-5,-3 0-6,0 0-11,-2 1 0,-1-1 0,-3 2-11,-1-1-6,-2 1 0,-1 1-5,-1-1-1,-2 1 1,0 0-12,-1 0-5,1 0 6,-1 0-1,1 1-5,0 0-6,-1 2 11,2 0 6,-1 1 0,2 1 40,-1 0-35,0 1 1,0 1-1,0 2 7,0 0 4,-1 2 1,0 1 0,-1 2-6,-1 2 6,1 2 0,-1 1-12,0 1-5,-1 1 12,0 0-12,0 2 11,-1 1 0,0 1-5,1 0 5,-1 2-6,1 1-5,1 0 12,-1 2-7,1 0-5,0 1-11,0-1 11,1 0 0,0 0 11,1-1 0,1 0-5,0-2 0,0-2-18,0-1 24,0-2-1,-1-1 6,1 0 17,-1-3-1,0 2-10,0-2-6,0-1-6,-1-1-11,0-1 17,0-1 5,-1 0 0,1-2 12,-1 1-6,-1-2-11,0 2 11,-1 0-6,-2 1-16,1 0 11,-1 0-12,0 0 1,0-1-1,0 1 1,1-1-17,0-1 5,1-1 6,0-1 0,0 0 0,0 0 6,1 0-1,-1 0-5,1-2 0,1 2 0,-1-1-5,1 1 10,0-1-5,0 0 12,0-2-1,0 0-6,0-2 1,1-1-6,0 0 6,1-1-12,-1 0 12,1-1-12,0 1 6,-1-1 6,1 0-6,-2-1 11,2 2-22,-2-1 11,0 0 0,1 0 0,-1 0 5,1 0 1,-1 0-6,0 0 11,0-2 23,0 2 682,0-2-688,-2 0 6,0 0-17,-3-1 0,-2 0-1,-1 1-10,-2 0 11,-3 0-6,-2 0 17,-2 0-6,0 0 6,-1 2-11,-1 0-11,2 1 16,1-1-11,3 0 6,2-1-17,2 1 6,2-1-17,2 0-23,1-1-28,2 1-94,2-1-1251,0 0 444,0 2-672,0 1-1838,0 3-5377,0-1 8850,0 0 0,0-2 0,0-2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4:53.3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284 199 22470,'-26'-34'459,"4"6"-386,16 29-12,-2 1-10,0 1-1,0 2 17,-1 1-27,-1 1 16,2 1-12,-2 3-10,1 1 11,-1 2 5,0 2-11,-1 0-11,0 2 28,0 1 0,0 0 0,0 1 23,0 1-29,0 0-5,0 0 5,2 1-5,0 0-11,2 0 11,0 1-23,1 0-16,2 0 16,0 2-5,1-1-6,2 0 0,0 0-5,1-3-12,0-1 1,1-2 21,1-2-10,3-1 0,0-1 5,1-2-11,1 0 11,0 0-5,1-2 5,2 0-11,-1-2 17,0 2-1,1-3-4,0 1-1,0-1-6,0-1-10,1 1 16,0-2 6,1 2-6,0-4 6,0 2-6,1-2 6,-1 0 5,1-2 17,-1 0 12,2-1-12,-1 0 11,1-1-5,0-2 0,-1-1 17,0-1-29,-1 0-5,-1 0 6,-2 2-6,-1-1-6,-1 1 12,-1-2-17,-1 2-1,0 0 1,0-1 22,-1 1 1,0-1-18,0 0 12,0-2-6,0 0-6,0-1 6,0-1-11,1-1-6,1-2 6,0 0 11,0-2 0,0-1-6,0-2 17,0-2-22,-2-2 29,1-1 4,-2-2-16,0-1 5,-1 0-6,0-1-5,-2 0 17,0 2-6,0 0 6,0 1 6,-1 1 10,-1 1 23,-2 1 0,0 2-5,-1 1-1,1 1-33,-2 0 5,-1 3 1,0-1-29,0 1 6,0 0-6,-1 1-16,0-1 0,0 2-1,-2 0-22,1 3-11,-1 0-22,0 2-17,-1 1-23,1 2-33,-2 0-45,1 2-73,-1 0-79,-1 0-32,1 1-29,-1 0-11,2-1-17,1 2-39,1-2-50,2 1-79,0-1-107,1 0-151,2 0-380,1 0-555,2 0-538,0-1-16,1 0-4767,1 0 7091,0 1 0,0 0 0,1 0 0</inkml:trace>
  <inkml:trace contextRef="#ctx0" brushRef="#br0" timeOffset="1298">43 505 18548,'-17'1'1407,"3"0"-1127,14-1 291,0 0-364,0 2 56,2-1 23,0 3 11,2-3 23,1 2 4,2-1-10,1 0-28,3-2-74,2 1-60,1-1-46,2-2-33,2 0-23,0-2-22,1-1-17,-1 0-5,0 1-28,-2 0-1,0 2-10,-2-1-79,-1 2-129,0-1-207,-4 2-269,0 0-381,-4 0-588,-2 1-969,-1 3-588,-2 1-4357,0 1 7600,-2 0 0,1-3 0,0-1 0</inkml:trace>
  <inkml:trace contextRef="#ctx0" brushRef="#br0" timeOffset="3688">503 23 21405,'12'-12'504,"-2"1"-431,-6 11 0,-1 0 23,1 0 27,-1 2 17,2 1 11,0 2 6,1 0 33,1 2-5,0 1-6,1 0 0,1 2-33,1 2-6,1 0-17,1 3-39,2 0-11,0 0-11,0 1-12,2 0 6,1 0 17,0 0-12,1 0 1,1 1 11,0-1 11,-1 2 5,1 0 18,-1 1-18,-1 0-10,-2 1-18,0 1 7,-2 1-1,-2 0 6,-1 3 11,-1 2 0,-1 2-11,-2 3-17,-2 2-11,-2 2-23,-2 1 6,0 1-5,-3 0-12,-2-1 11,-1 1-11,-1-3-11,0-1 12,0-3-7,1 0 1,0-3 5,0-2-5,0-3-6,0-2 0,-1-2-12,1-2-32,-1-2-18,1-3-50,1-2-96,0-2-139,2-3-174,1 0-179,0-3-235,0-1-1132,1-1-4330,0 0-2133,0-1 8530,1-1 0,0 1 0,0-1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5:03.1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49 21091,'7'-17'1149,"-1"3"-835,-6 12-57,-1 1-49,1 1-68,-2 0-73,-1 0-45,1 0-33,-2 0-6,0 0 0,-2 2 6,-2 2 6,0 3 5,-2 1 5,-1 2 12,0 0-17,0 2-11,-1-1 5,1 1-27,1 0 16,2 0 0,0 0-17,2-1 18,0 2-29,2-1-6,1 0 12,1-1 0,2-1 5,0-1 12,0 0 16,3-2 1,0 0-6,3 0-1,0-2 1,1 0 6,1-1 16,1-2 6,0-1 5,2-1 0,-1 0-5,2-2 6,-1-1-1,3-3-5,0-1 11,0-1-11,0-2 11,-1 0 0,0 0 0,-3 0 11,0 0-6,-2 0 12,-1 1 17,-1-1 5,-2 2 17,-1-1-6,-1 2-5,0-1-6,-2 1-11,1 2 12,-1-2-24,0 1-16,-1-1 6,0 0-17,-2 0 0,0-1-6,0 1 0,-1-1-11,1 1-6,-1 0-10,0 0-12,0 1-12,0 0-21,1 2-90,0 0-146,0 2-235,1 0-247,0 2-347,-1 0-559,2 1-752,-2 2-207,2 4-3730,-1-1 6374,1 0 0,0-3 0,1-1 0</inkml:trace>
  <inkml:trace contextRef="#ctx0" brushRef="#br0" timeOffset="473">358 115 19120,'47'74'908,"-10"-13"-612,-35-53-21,-2 0-57,1-1-50,-1-1-39,0 0-17,0-1-17,-1 0-17,0-2-22,1 1-11,-2-2 6,2 0 27,-1-1 51,1-1 728,-1 1-806,1-3-29,-1 0 12,0-3-12,0 1-5,0-3 0,0 1-12,0-2 12,1-2-6,-2 0 6,2-1 6,0 0-7,0-2 1,0 0 11,0-1-11,0-1-6,2 0 6,1-1-17,0 1 6,3 0-6,-1 2-6,2 0 0,0 2-5,1 0 11,1 1 0,1 0 6,2 1-6,-1 1-11,2 0-17,-1 1-34,1 2-56,0 1-83,0 1-180,-1 2-325,-1 0-487,0 1-846,-1 1-879,0 1-4890,-1 1 7808,-1 1 0,-5-2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5:07.1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 1 25091,'1'33'123,"-1"-4"-101,-2-19 1,-1 0-12,0 0 6,0 0-12,1-1-10,-1 0-40,1-1-45,0-1-72,0 0-129,2 0-180,0-2-268,0 1-560,0-1-1339,0 1-4639,0-2 7277,0 0 0,0-2 0,0-1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5:07.6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1 118 23209,'19'-26'655,"-1"4"-498,-5 16-28,1 0-23,0 0-33,2 0-23,1-1-5,-1 2-28,1-2-11,-1 2-6,0-1-12,-1 1-38,-1 0-12,-1 3-66,0 0-186,-3 1-268,0 0-544,-3 1-1064,-1 2-1149,-2 2-5040,-2 1 8379,-1 1 0,-1-3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2:33.6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326 106 18453,'-47'-19'1351,"8"5"-892,32 15-45,-1 2-44,-1 1-40,1 0-22,-1 1-34,0 0-32,-1 1-18,1 0-50,-1 1-29,1 1-27,-2 2-34,1 0-6,-1 1-16,0 1-1,0 2-5,0-1 6,0 2 11,0 0 5,-1 1 12,2 0-17,-1 1 5,2 0-5,0 0 11,2 0 0,3-2-23,2 2-10,1-2-29,1 1 23,3-2 22,1 0 12,4-1 5,2-1 28,2-2 5,1 0-16,3-2 11,2-2-11,2 0-12,2-3 12,2-1 34,1-1-57,0-3 12,1-2-23,0-3-22,-2-2 28,0-3-11,-3-1-1,-2-1-27,-1-1 16,-3-2 12,-1 0-6,-3-2 17,-2-2-34,-2-2-6,-4-1-10,-1-3-1,-4 1 6,-3 0-11,-4 0-11,-3 1-1,-3 1 12,-1 2-6,-1 1 0,-2 3-27,0 2 10,0 2 6,1 2-28,2 3 17,0 1-68,3 2-66,0 3-90,2 1-152,2 1-162,2 1-224,1 2-308,2 1-717,1 3-1389,1 0-3109,2 0 488,1-1 5808,0-1 0,1-2 0,-1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5:07.9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 9442,'3'12'4603,"0"-3"-3259,-3-9 6358,0 0-7489,64-15-67,-41 9-73,51-10-68,-58 14-22,-1 1-67,0 1-156,-2 0-298,-1 3-734,-2 1-1713,-2 2-5243,-3 2 8228,-1-1 0,-3-3 0,0-2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5:04.6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417 131 22436,'-5'38'510,"0"-4"-359,2-17 0,-2 0-5,0 3-12,-1 0-16,1 1-23,-2 2-33,0 1-12,-1 0-11,1 2-5,1-1-1,0 1-10,1-1-6,0 1 5,2-2-5,-2 0 11,2-2 0,-1 0-11,0-1-6,1-1 0,-1-2 0,2-1 0,-1-2 1,1-3-7,-1 0 12,2-3-11,0-2 5,1-1-6,0-2-16,0-1 6,0-1-7,0 1-16,0-1-5,0 1-18,0 0-16,0 1-22,0 0-29,0 2-61,1 0-96,0 0-105,1 1-124,-1 1-236,1 1-475,-1 0-981,0 0-868,0 1-4878,-1-1 7942,0-2 0,1-3 0,-1-2 0</inkml:trace>
  <inkml:trace contextRef="#ctx0" brushRef="#br0" timeOffset="483">1 218 22509,'27'-28'790,"-1"4"-572,-5 19-16,1 0-18,2-1-16,0-1-5,3-1-34,2 0-23,1-2-33,4-1-12,1-1-27,3 0-6,0-1-17,3 0-33,-1 1-1,-1 0-10,-3 2-46,-2 2-83,-5 1-107,-2 3-151,-4 2-157,-4 1-156,-4 1-226,-3 2-233,-2 2-343,-2 2-554,-1 1-286,-1 1-3837,-2 0 6212,-1-1 0,-2-3 0,0-3 0</inkml:trace>
  <inkml:trace contextRef="#ctx0" brushRef="#br0" timeOffset="1313">614 656 23209,'31'-44'784,"-6"9"-582,-24 29-29,-1 2-38,0-1-18,0 2-38,-1 0-18,0 0-38,-3 1-46,0 0 1,-3 1-12,-1 0-5,-2 1 17,-2 1-6,-2 2 5,-1 2 1,-1 3 16,0 1-5,-2 2 5,2 0-10,-2 1-7,1 2-5,1 0 0,1 0-17,-1 1 6,2 0 0,2 0 0,0 0 5,4-1 1,0 0-12,2-1 0,2 0 6,2-3 11,1 0 0,0-1 5,2-2 7,1 0-12,2-3 22,1 0 17,1-2 0,1-1 17,1-1-5,2-1 5,1-2-11,2-3-1,2-1 1,1-1 0,1-2 5,0 0 6,0-2-16,0-1-1,1 0-11,0 0-6,1-1 17,0 0-5,-3 1 11,-1 0 0,-3 3 5,-2 0 17,-4 2 12,-1 1 10,-2 2 1,-1 1-6,-1 1-11,0 0-1,-1 1-10,1-1-6,-1 1 0,0 1-11,0 0-107,0 0 85,0 3 5,0 1 11,0 2-6,0 0 12,0 2 0,0 1 5,2 0-5,0 2-6,1-1-11,0 2 0,2 0 6,0 0-6,0 1 11,1-1-11,0 0-17,0 0-11,0-1-22,0 0-73,0 0-90,0-2-168,0-1-240,-2 0-359,0 0-656,-1-1-952,-1-1-694,-1 1-4677,-1-2 7959,0 0 0,0-2 0,0-1 0</inkml:trace>
  <inkml:trace contextRef="#ctx0" brushRef="#br0" timeOffset="2050">833 590 23265,'15'23'560,"-2"-1"-426,-13-8-22,0 1-16,0 1-7,0 1-38,-2-2-7,1 2-27,-1-1-6,-1 1 1,1-2-7,0 0 1,1-2-1,-1 0 7,0-2-18,-1 1 6,1-2-11,-1 0-6,1-1-17,0-3-22,1 0-28,1-3-50,0 1-28,0-2-51,0-1-1468,0 0 1267,1-2 5,-1 0 28,2-1 40,-2 0 94,1 1 51,-1-1 62,0 1 55,0 0 46,0-1 27,-1 1 29,1-1 16,-1 0 17,1-1 28,-1 0 28,1 0 22,0-1 17,1 1 40,1-2 21,2 1 29,2-1 22,2 0 12,0 0-12,2 0 6,0 1-11,0 0-6,0 1-11,0 0-6,1 1-56,1-1-44,0 2-40,0 0-33,0 1-1,0 0-16,-1 0-11,0 1-12,-1 1-5,-1 1-6,-1 1 17,-2 1-6,0 1 18,0 0 16,-2 0 0,-1-1 56,0 0-17,-2 0 11,0 0 1,-1-1-12,0 0 11,0 0 1,-2 1-12,0 0-22,-2 1-12,-1 1-16,-2-1 5,1 1-5,-2 0-11,1-2 5,-1 1-17,2-2 34,-1 1-28,1-1 0,1-1-16,-1 1-18,0-1 12,0 0-1,-1 0 1,0 0-29,-1-1 18,-1-1-12,-1 0 0,-1-1 12,0 0-29,0 0-39,0 0-44,0-1-74,1 0-66,2-2-68,0 1-112,3-1-207,1 1-561,2 0-799,1 1-1156,0 0 393,1 0 0,0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5:10.1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38 920 21041,'17'-26'795,"-1"5"-610,0 20-27,0-1-35,1 0 0,-1 0 0,0 0-16,1 0 21,-2-1-16,2 0-39,-1 1 11,0-3-17,1 1-16,-1-1 22,1-1-23,-1 0-5,-1-1 0,0 0-1,-1-2-10,-2 2-6,-1-1 22,-3 2 6,0-1 28,-3 2 28,-1-1-16,-2 1-18,-1-1-5,0 1-17,-1 0 0,0-1 0,0 1 0,-1 0-6,-1-2-16,-2 1 22,-1-1-34,0 1 1,-1-1-7,-2 1-44,0 1 28,-2 0 6,-2 1-12,0 1 12,-2 1 0,-1 0-12,0 2 12,-1 0-12,0 0 0,1 1-5,-1 2-6,0 2 23,-1 2-6,1 2 11,-1 0 6,1 2-23,0-1 12,1 1 11,1 0-6,1 0 6,0 1-6,2 1 0,1 0 0,2 1 12,1-1-18,1 1-10,1 1 5,1-1-11,1 2 16,1-1 12,0 2-11,0 0 5,1 0 6,1 0-1,0-2 7,0 1-1,0-1 12,3-1-6,0-1 0,3-1 22,0-2 1,3-2 10,0-1 18,3-2-18,2 0 12,3-3 0,2-1-17,3-1-23,2-4-10,1-1-1,2-2-22,0-1-11,-1 1-39,-1 0-68,-1 2-100,-3 0-158,-4 2-234,-2 2-264,-3 1-409,-4 3-705,-2 3-1025,-3 2-3081,-2 1 1148,-1 0 4946,-1 0 0,1-5 0,-2-1 0</inkml:trace>
  <inkml:trace contextRef="#ctx0" brushRef="#br0" timeOffset="419">498 767 23080,'26'5'476,"-4"1"-347,-19 5 0,2 1-17,0 0-28,2 1-6,0 0 1,1-1-18,0 0-5,1-1 0,2 1-11,-1-1 5,2 0 1,0 0-18,0-2 1,-1 0-23,0 0 6,-1-1-11,-1 0-1,0 0-5,-2-1 11,0 0-16,-1-1-1,0-1 1,-1 1-7,1-2 7,0 1-12,0-1 6,1 0-17,0 0-17,-1-1-28,1 1-72,-1-2-96,1 1-157,-2-1-223,1 0-534,-1 1-1057,-1 0-1204,0 0-4925,-3 0 8341,1 0 0,-2-1 0,1-1 0</inkml:trace>
  <inkml:trace contextRef="#ctx0" brushRef="#br0" timeOffset="722">783 723 16084,'3'9'4168,"0"-2"-3267,-3-7 819,0 0-1686,-51 34-1,30-17-5,-40 29 0,45-25 6,-1 1 16,1 0 17,-1 0 6,1 1 11,0 0-33,1 0-18,1 0-5,1 0-28,2-2 11,2-2-11,0-2 0,3-1-16,0-1-29,3-2-45,0-1-95,3-1-117,-1-2-247,1-1-482,0 0-946,1-1-1070,0 0-5097,1-1 8144,0-1 0,-2-3 0,1 0 0</inkml:trace>
  <inkml:trace contextRef="#ctx0" brushRef="#br0" timeOffset="1121">870 745 23007,'-31'85'370,"6"-13"-236,19-52 6,2 2-22,0 0 22,0 1-28,2-1-28,-1 1-6,0 0-55,1-1-12,2-1 0,-1 0 6,1-2-11,0 0-1,0-1 6,0-1-16,0-1 22,0-1-1,0 0-10,0-2-6,0 0 0,0-2 0,0-1 0,-1-3 6,0 0-23,-2-1 0,1-2-17,-2-1-27,1 0-12,0-1-45,0-1-50,0 0-56,0 1-95,0-1-129,1-1-257,-1 1-444,1-1-789,1 1-974,0-1-3703,0 0 6615,1 0 0,-1 0 0</inkml:trace>
  <inkml:trace contextRef="#ctx0" brushRef="#br0" timeOffset="1537">761 811 16672,'2'7'2852,"0"-1"-2248,-2-6 1878,0 0-2353,54-65-801,-34 45 807,43-50 5,-47 63 199,-1 1-221,-1 0-6,-1 3-45,-1 0-22,-1 3-12,0-1 613,-1 1-607,2 2 0,-1 1-5,1 2-12,1 1-11,0 0-5,0 1 11,0 0-12,-1 0 12,-1 1-6,-1 0 1,-1 1 21,-2 0 6,-2 1 29,-1 1 10,-3 0 17,0 1-11,-4 2-33,-2 0-12,-4 0-28,-3 0-11,-1 1 6,-3-1-12,-1 1 6,-2-2-11,-1-1 0,0 0-1,-1-1 12,2-3 0,0 0 6,2-2-6,2-1-22,1-2-34,2-1-56,4-1-96,2 0-156,2-1-218,1 0-264,2 0-4665,1 0-1216,2-1 6727,0 1 0,1-1 0,-2 1 0</inkml:trace>
  <inkml:trace contextRef="#ctx0" brushRef="#br0" timeOffset="2070">1724 1 23159,'-24'11'453,"2"3"-324,2 7-17,0 3 6,0 2 5,0 2-6,0 1-10,2-1-1,0 2-16,1 0-6,0 0 5,1 1-10,0 1 16,1 3-17,0 2 1,-1 2-18,0 1-309,-1 3 293,1-1-17,1 1 22,0 1 6,2-2-11,2 2 0,1-3 0,1 0 11,3-2 0,1-1 3,3-2-14,0 0-6,2-2-11,4-3-6,0-2-5,3-2 271,3-2-277,0-3-8,1-1-3,2-4 5,0-2-33,1-3-44,0-3-108,-1-1-190,0-3-330,-1-1-689,-1-2-2313,-3-1-5310,-2-1 9012,-2 0 0,-3 0 0,0 0 0</inkml:trace>
  <inkml:trace contextRef="#ctx0" brushRef="#br0" timeOffset="3376">1834 373 19496,'-61'-14'128,"10"3"-38,40 14 11,-1-1 39,1 0 5,0 1-10,1-1-1,0 0-16,1-1-6,2 0 22,1 1 12,2-1 16,0 0 23,0 0 5,2-1 12,1 0 274,0 0-431,1 0 34,0 1 38,0 1 51,0 1 12,0 1 4,0 1 1,0 2 6,0 1-18,0 2-10,0 2-35,0 1-16,0 1-16,0 1-24,0 2-16,-1 0-5,1 2-29,-2 1-5,0 0-6,-1 2 0,2 0 17,-1 2 17,0-1-6,1 2 6,-1 1-6,2 0 6,-1 1-6,1-1 1,0 1 16,0-2 5,0 1-5,1 0 6,-1-1-12,1 0-5,0 0 22,-1-2 6,0 1 17,0-2 22,-1-1-17,0-2-17,-1-2-16,-1-1-28,0-2 0,1 0-6,0-1-12,-1 0 1,2-1 0,-1 0-6,0-1-5,1-1-1,-1 0 7,0-1 4,0-1 1,1 0 17,0-1-23,0-1-17,0 0 6,0-2-5,0 1 10,0-1-5,1-1 6,0 0-12,0-1 6,0 0-5,0-1 83,0-1-55,1 1 5,1-1 5,1 0-5,0 0 6,1 0-12,1 0 6,1-2-45,0 1 45,3-2 6,-1 0-6,4-1 45,0 0-45,1-1-6,3 1-11,0-1 6,1 1 6,0-1-18,0 1 12,0 1-17,1 0 0,-3 1-11,0 2-17,-2-1-45,-3 1-22,-1 0-40,-4 1-49,-2 1-75,-1 1-161,-2 1-207,-3 1-381,-2 1-874,-4 1-1675,-3 0-5152,2 1 8709,1-3 0,4-2 0,3-1 0</inkml:trace>
  <inkml:trace contextRef="#ctx0" brushRef="#br0" timeOffset="4574">2162 1227 24693,'-5'-16'190,"2"2"-150,4 6-18,3 0 0,0-1-16,3-1 0,0-1 5,1-1-6,1 0 7,0-2-7,1-2 1,1 0-6,0-3 11,0-1 6,1-2-6,0-1-11,-1-1 22,2 0-22,-1-1 12,0 1-7,0-1 1,0 1 5,-2-1-5,0 0-1,-2 0-16,0 1 0,-2-1 0,0 1 11,-1 0 11,-2 1 17,1 1-23,-3 0 1,1 1 0,-2 0 5,0 0 6,0 0-6,0 0 0,-2 2-17,-1 0 1,-2 1-6,1 0-1,-2 2 1,2-1 11,0 3 0,0 0 11,1 2-5,-1 1-6,2 3-6,0 1 23,0 2-6,1 1-5,0 1-6,1 1-22,-1 1-23,1 0 11,-1 1-67,1-1 40,-1 1-12,-1 0-5,-1 0 22,1 0 28,-2 0 5,1 0 18,0 1 5,-1 0 16,1 2-16,0-1-11,-1 1 0,0 0-23,-1 1 29,0 1-1,0 1 1,-2 1 5,0 1 0,-1 1-12,0 0 24,-1 0-12,2 0 0,0 0 5,1 0-16,2 1 5,0-1 12,1 1 5,2 1 0,0-1 6,1 2-6,0 0 1,0 1-1,0 0 6,0 2-1,2-2 1,-1 2 6,1 0-1,-1-1-5,0 0 5,1 0-5,-1-1 0,1 1 5,1 0 1,0-1-12,1 1 6,1-2-6,0 1 0,2-1 0,0 0-5,2-1 11,0 1-12,0-2 6,2 1 1,-1 0-12,1 0 0,-2-1 0,0 0-6,-1 0 6,0 0 11,-1 0-16,0 0 5,0 1 0,-1 0-6,-1 0 6,-1 1 6,0-1-6,-2 1 16,0 0 12,0 1-11,-2-1-6,2 1 6,-2-1-11,0 0 11,0 1-6,0-1 0,0 1 0,0-1-5,0 0 5,-1 0-5,0-1 10,-2 0-4,-1 0-1,0 0 6,-1 0 5,-1-1-16,1 1 10,-3-2 1,1 1-11,-2-1 16,-2 1-16,0-1 5,-2 0-11,-1 0-6,0 0 23,-1-1-6,0-1 12,1 0-6,0-2-6,2 1-5,1-2 0,1 0 5,0-1 0,2-1 11,1 1 1,0-2-6,1 0 5,-1-1-5,2 0-23,-2 0 1,1-2-12,-1-1-17,0-4-5,0 1-11,1-2-1,-1 0-5,0-1-6,0 0 0,0 1-10,0-2 16,-1 2-12,1-1-16,0 1 23,0 0-12,0 0 17,0 1 39,1 0-5,0 1 11,1 0 22,0 0-11,0 2 17,1-1 5,0 2 6,2 0 0,1 1-6,0-1 1,1 1-12,0-1-5,0 1 10,0-1-4,2 0-1,1 0 6,3 0 5,1-1-5,2 1 5,0-1 6,2 1-5,1-1 5,2 1-6,1-1-11,0 0-11,1 0-11,0-1-28,1 2-28,-2 1-135,1 1-291,-2 0-515,-1 2-1440,0 2-3915,-2 0-2307,-1 2 8670,-2 0 0,-4-3 0,-1-1 0</inkml:trace>
  <inkml:trace contextRef="#ctx0" brushRef="#br0" timeOffset="5312">2644 1117 23047,'-29'-18'5,"3"5"29,9 22 5,0 0 0,0 2 6,0 0-6,1 1-5,1 1-6,2-1-6,2 1-11,1 0 1,3-1-12,1 0 0,3-1-6,1 0 6,2-1 0,0-2 6,0 0 5,1 0-6,1-3 18,2 0 22,1-2 11,1-1-12,-1-2 1,3 0-6,0-4-16,2 0 16,1-3 6,0-1-6,1-1 11,-1 1 23,1-2-6,-2 2 1,1-1 4,-1 1-4,-1 0 16,0 1-23,-1-1 1,0 1-34,-2 1-6,0 1-11,-1 0-5,-1 1 11,-1 0-6,0 1 6,0 0 33,-1 2 6,-1 0 17,0 1 95,-1 0-162,0 3 10,-1 0 1,0 3 11,1 1-5,-1 3-12,1-1-6,0 3-10,0-1 5,0 2 0,0-2-17,1 1-28,0 0-95,1-2-157,0 0-251,0-2-382,-1 0-784,0-2-1608,1-2-4777,-1 0 8099,0-3 0,-1 1 0,1-2 0</inkml:trace>
  <inkml:trace contextRef="#ctx0" brushRef="#br0" timeOffset="6933">2644 242 23203,'34'-7'409,"-4"1"-302,-18 4-12,0 2-17,1-2-5,0 1-6,0 0-5,1-1-17,-1 0-6,1-1 11,-1 1 1,-2-2 10,0 2 6,-1-1 1,-1 2-7,0-2 18,-3 1-18,0 0-16,-2 2-6,0-1-11,-1 1-5,1 0-1,0 0-5,1 0 0,0 0-29,0 0 29,1 0 0,-1 0 0,0 2 16,0 0-5,-1 2-11,0 1 11,0 0 28,-1 2-11,0-1 17,0 3-18,0-1 7,0 4-6,-1-1-1,0 3 2,0 1-18,-1 1 5,0 2 12,1 1 0,-1 2 11,1 1-17,-1 3-5,0 0 11,0 3-17,-1 1-6,2 2-5,-2-1 0,2 2-12,0-2 18,0 0-7,2 0-10,-1-3 5,1 0 6,-2-2 17,1-1 10,-2 0 12,0-1 6,0-1 5,-1 1 0,-2 1 6,1-1-22,-3 0-12,1-1-11,1-1-11,-1-2-6,2-2 6,0-2-17,1-2-6,0-2 12,0-1-12,0-1 6,0-3 0,1 1 0,0-2 11,2 0 0,0-1 1,-1 0-7,1-2 1,-1 2-12,1-3-5,-1 2 11,-1-1 0,0 1-6,1 0-5,-1-1 11,0 0-11,0 0 22,0-1-5,-1 1-6,0-1 5,0 1-5,0 0 6,0 1-6,0-1 11,0 2 0,0 0-5,-1 1 0,-1-1-12,0 2-5,-1-2 0,0 1 11,0-1 5,0-1 1,0 0 22,0 0-28,-2 0 5,2 0 1,-2 0 0,-1 0-6,0 1 5,-3 0-5,0 1-11,-1 0 0,-1 0 0,1 0-12,1-1 6,2-1 1,1-1-18,2-1-22,1-1-50,1 0-113,0 0-162,1 0-319,1 0-627,-1 0-2129,0 0-5663,-1 0 9119,1-1 0,-1 0 0,2 0 0</inkml:trace>
  <inkml:trace contextRef="#ctx0" brushRef="#br0" timeOffset="7661">3301 417 23870,'-8'-33'140,"0"9"-112,-1 31 22,-2 3-5,-1 2-11,-2 1-1,0 2-10,-2 2-1,0 1 12,1 1-12,0 2-16,1 0 10,2 2-10,0-2 5,3 3 23,2-2-17,1 1-6,3 0-11,1-1 28,1 0-17,2-1 0,1-1 17,1-2-39,2 0 22,0-1 6,1-1-11,0 0 5,1 0 6,0 0-1,1 0 7,0-1 16,1 0-17,2-3 12,1 0 11,0-2 5,3-2 23,0-1 5,1-3-16,1-2-28,0-1 10,1-1-4,0-2 10,-1-1-5,1-2-12,-2-1 7,-2-2-12,1 1 56,-3-2-33,-1 0 10,-1-1 1,-1 0-17,-1-2 5,0 1 23,-1-1 0,0 0-6,-1 1 22,0-1-5,-2 1 12,0-1-12,-1 0-6,-2 0-22,0-1-11,-1 1 33,0-2-44,-1 0-12,-1 0 6,-2-2-39,-1-1 28,-3-1 0,1-1-1,-3-1-4,1 0-7,-2 0 12,1-3 5,-2 2-22,1-2 0,-1 3-5,0 0-12,0 3 39,1 0-33,0 3 11,1 2 0,1 1-17,1 3 1,2 1-1,2 2-45,1 2-106,1 0-73,1 2-1036,0 0 689,1 5-168,0 0-319,0 3-740,0 1-1361,-1-1-4587,-1 1 7763,1 0 0,0-5 0,1 0 0</inkml:trace>
  <inkml:trace contextRef="#ctx0" brushRef="#br0" timeOffset="8294">3104 679 20308,'-26'-15'1119,"6"2"-816,21 13-18,0-1-26,1 0-2,1 0 7,0 0-18,1 0 6,1 0-17,1 0-22,1 0-6,0 0 0,3-1-27,2 0 21,1 0-22,4-1-11,0 0-22,2 0-51,0 0-22,1 0-56,-2-1 0,0 1-29,-2 0-44,-2 1-89,-4 2-146,-1 0-197,-3 1-200,-3 2-320,-2 2-780,-2 2-1567,-4 2-5114,-1-1 8469,-2 0 0,5-5 0,0 0 0</inkml:trace>
  <inkml:trace contextRef="#ctx0" brushRef="#br0" timeOffset="9150">3388 110 23310,'23'2'599,"-1"2"-409,-6 8-16,0 1-28,-1 0-18,0 2-38,-2 1 5,1 1 0,-3 0 1,0 2-1,-1 0 0,0 2 0,1 0 0,-2 2 7,0-1-13,0 2-10,-1 0 5,-1 2 5,0 0 1,-1 2 0,0 0-23,0 1-28,-1 0 23,1 0-6,0 0 0,1 1 11,-1 0-28,1 1-5,-1 1-1,0-1-5,0 1 0,-1 0-5,2 0 5,1-1-6,-1-1-11,2-1 6,0-2-17,0-2-6,0-2 18,-1-2-18,-1-2 12,-2-2-1,-3-1-16,0 0 0,-3-1-6,-5 0-17,-4 0-38,-6 0-35,-3 1-50,-5 0-67,-1-2-89,-3 0-136,2-2-206,0-2-314,4-2-784,3-1-1754,5-2-5140,3 0 8647,5-3 0,2 0 0,3-2 0</inkml:trace>
  <inkml:trace contextRef="#ctx0" brushRef="#br0" timeOffset="11308">4177 373 22083,'3'-15'5,"0"5"108,-3 13 33,0 3 50,0 2 5,0 3-5,0 0-5,1 3-7,1 1-16,1 1 0,0 1-5,1 1-12,-1 1-22,0 2-17,-1 2-17,-1-1-22,0 3 28,0-1-17,-1 2 0,0 0 0,0 2-17,0 0 0,-2 2-17,-1 0 1,0 2-12,-2 1 6,-1 0-12,0 2-5,0-2-11,0 1 0,1-4-17,1-1 11,0-5 0,2-3-11,1-4 12,-1-3-7,2-3 6,0-2-5,0-3 0,0-1 10,0-2-21,0-2-2482,0 0 359,0-4-1412,2 1-4941,-1-3 8481,1 2 0,-1 1 0,0 1 0</inkml:trace>
  <inkml:trace contextRef="#ctx0" brushRef="#br0" timeOffset="11824">3892 460 18621,'-37'-2'1502,"9"1"-1015,32-1-78,1 1-62,1 0-45,0 0-11,0-1-32,1 0-7,0 0-17,0 0-22,2 1-6,0-1-17,2 0 6,2 0-22,2-2 0,2 2-23,4-3-6,1 1-10,3-1-12,1-1-11,2-1-6,1 0-5,2 0-22,0-1 5,1-1-28,1 0-6,0 1-11,-1 0-5,0 0-12,-1 2-16,-2 0-6,-1 2-11,-4 1-23,-2 1-44,-3 2-96,-1 0-134,-3 2-162,-1 1-174,-3 3-258,-2 1-443,-1 2-1047,-1 1-1052,0 0-4638,-2 1 8082,-1-1 0,-2-4 0,0-3 0</inkml:trace>
  <inkml:trace contextRef="#ctx0" brushRef="#br0" timeOffset="12590">4505 1117 22515,'18'-37'1058,"-3"6"-812,-13 26-33,-1 0-6,-1 0-5,0 1-12,0 0-22,0 1-33,0 0-34,-2 1-45,-1-1-23,-2 2-33,-1-1-11,-2 1-11,-1 0-12,-2 1 6,-4 3-6,0 0 18,-5 5 4,-1 1 7,-3 2 10,1-1-16,0 2 11,1-1-5,2 1-1,2 1 17,2 1-11,1-1 0,2 2-5,2 0-7,1 0-4,1 0 10,3 0-5,0 0-6,3-1 11,1-1-5,1 0 0,1-3 11,2-2-6,1-1 23,2-2 6,1 0 27,1-3 0,0-1-16,3-1-6,0-1 0,2-2-11,0-3 5,2-1 6,0-3-17,1 0 1,0-2-1,-2 0 0,2-2 6,-3 1 5,1 0 1,-3 1-1,-1 2 28,1-4-22,-4 4-16,1-1 11,-4 4-12,1 0 6,-3 1-1,1 2-16,-1 1 0,-1 1-5,1 1-46,-1 1 63,1 2-7,0 1 1,2 5 5,-1-1 6,2 3-6,-1 1 23,0 0-6,-1 3-6,1 0 6,-1 0-28,1 1 6,1-1-18,0 1-4,0-1-40,1-1-102,0 0-122,-2-1-190,1-1-208,-2 0-330,-1-1-684,1-1-1416,-2-1-3989,0-1 7097,0-1 0,0-3 0,0-1 0</inkml:trace>
  <inkml:trace contextRef="#ctx0" brushRef="#br0" timeOffset="13068">4702 1008 24939,'-14'24'224,"2"-2"-140,9-5 12,0 1 11,0-1-18,0 1-5,0 0-5,0 2-12,-1-2-17,1 1 1,-1-1-23,1 1 11,1-1-22,0-1-6,0 1 0,0-3-39,0 1 39,0-3-5,0-1 5,1-1 23,1-3-29,0 0 6,0-3-11,0-1-11,0-1 6,0 0-1,0-2-22,0 0-22,1-1-6,1 0-12,0 0-38,2 0-40,0 0-84,1-1-106,2 0-129,-1-1-190,1 0-325,0 0-684,0 0-1467,1 1-3590,-2 0 6721,-1 1 0,-2 0 0,-2 0 0</inkml:trace>
  <inkml:trace contextRef="#ctx0" brushRef="#br0" timeOffset="13500">4658 1314 14269,'-3'-6'4751,"1"1"-3794,2 5 2169,0 0-2936,20-29-16,-12 21-1,17-23-10,-15 30-18,0-1 12,0 1 0,0 1-6,2 0-22,0 0-23,1 1-27,2 1-18,0 0-16,1 2-6,0 0 0,0 1-5,-3 2 11,2-1-17,-2 3 0,1-1-17,-3 1 0,1 1 0,-3-1 12,-1 1 5,-1 0 5,-2 0 7,-1 0-1,0 0 6,-3 0-1,1 0 19,-2-1 21,0 0 0,-1 0 5,-2 0-16,-3 0-11,-3 0-18,-2 1-16,-4-1-5,-1 1-12,-3-1-11,0 1 0,-2-2 11,0 0-11,-1-1 17,-1 0-6,0-2-11,0 0 0,0 0 11,0-2-11,2-1-11,1-2-28,3 1-51,2-1-61,4 0-106,2-1-304,4 0-436,1-1-964,3 0-1998,1-1-4846,2 1 8805,2-1 0,-1 2 0,-1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6:01.0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49 21271,'73'-27'0,"-13"6"-28,-50 21-45,-2 0-129,2 0-212,-3 0-331,2 0-611,-2 2-957,1 1-454,-1 2-4637,0-1 7404,-2-1 0,-2 0 0,-2-2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6:01.3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14034,'3'9'2571,"0"-2"-1546,-3-7 1009,0 0-2286,64-3-393,-40 2-783,49-2-1037,-56 3-3387,-3 0 5852,-3 0 0,-6 1 0,-2-1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5:59.8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47 351 21943,'-6'-29'117,"1"7"-38,4 29 28,-1 2 5,-1 1 11,1 3-17,-1 0 18,1 1-12,1 1 5,-1 0 18,1 0-18,0 2 6,-1 1-11,0 0-16,0 1-35,1 0-10,-1 1-12,1 0 0,0-1-11,-1 1-17,0-2-5,0-2-29,2 0 29,0-3-6,0-1 0,0-2 22,3 0-27,-1-2 5,1-1 0,0-3-11,0 0 5,-1-2 6,0 0 6,0-2 5,-1 0 6,0 0-23,1 0-11,0-2-11,0-2 0,2-3-17,0 0-33,-1-1-40,1 1-55,-1 1-46,-1 0-27,-1 1 5,1 1-5,-2 0 10,0 2 17,0 0 23,0 1 51,0-1 33,0 0 45,0 1 33,0-2 6,0 1 17,0 0-6,0-2-11,0 2 11,0-2-5,2-1 22,1 0 22,4 0-22,1-2 11,2 1 12,0-1-12,2-1 28,-1 2 12,0 0 27,0 1 34,0 2 28,0 0 11,1 1-16,-1 2-18,0 0-15,-1 0-1,0 2 5,-1 3 17,-1 1 6,0 2 5,-2 1 1,-2 1-6,-1 2-1,-2 1-16,-1 0-16,0 1-24,-2-1-10,-1 1-12,-2-2-5,-2 2 0,-1-3-11,0 0 5,0-2 0,1 0-5,-1-1-6,0 0 5,-1-2-5,1-1-5,-1 0-1,1-1 6,1-2-11,-1 0 0,1-1 5,0 0-5,-1-1 0,-1 0-1,1-1-16,0-1-11,2-1-6,-1-1-27,2-1-24,1 0-49,1-1-74,1-1-100,1 0-146,1 0-190,0 1-348,0 0-694,0 2-6968,2 0 3389,-1 3 5248,1 0 0,-1 1 0,0 0 0</inkml:trace>
  <inkml:trace contextRef="#ctx0" brushRef="#br0" timeOffset="666">485 1 23780,'-16'12'263,"1"2"-212,8 0-34,0 1 5,-1 1-22,2-1 0,-1 1 11,2-2-22,0 0-17,2-1-45,1-1-112,1 0-195,0-1-292,1 0-432,0 0-834,0-1-1087,0-2-3942,1 1 6967,0-4 0,-1-1 0,1-3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5:57.9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357 200 18464,'10'-28'584,"-2"6"-579,-8 22 432,0 0-56,0 3 28,0 1-62,-1 4-90,-1 3-83,-1 2-29,0 1-5,-1 2 6,0 1-6,0-1-28,0 3-17,0-1-28,1 0-5,0 1 0,0-1-12,2 2-4,0-1-7,1 2-17,0-1 12,0 0-6,0 0-11,0 0 5,0-2-16,0-1 61,3 4-17,-1-7 1,3 3-7,-2-8 7,-1-2-1,1 0 1,-1-2 5,1 0-6,1-1 0,-1-2 6,0 2 0,0-3 0,0 0-22,0 0-6,0-1-11,-1 0-17,1 0 22,0 0-33,0 0-17,0 0-22,0 0-68,0 0-61,-1 0-124,1 1-140,0 0-178,-1 1-242,1 1-559,-1 0-897,0 2-437,1 0-4587,-1 0 7343,0 0 0,-1-3 0,-1-1 0</inkml:trace>
  <inkml:trace contextRef="#ctx0" brushRef="#br0" timeOffset="512">6 353 19496,'-5'-42'644,"4"7"-426,16 28 6,4 0 5,3-3-5,4 0-5,4-2-40,1-1-45,4-1-33,1 0-17,2-1-22,-1 0-1,1 0-16,0 0-6,-1 1-5,1-1-17,-1 1 5,-1 0-33,-1 1 22,-1 2-11,-3 0-11,-1 2 22,-4 0-50,-2 2-56,-4 1-107,-3 3-179,-3 1-139,-5 1-147,-2 2-189,-4 3-366,-2 1-643,-1 4-381,-3 1-1372,-1 1-964,-2 1 4582,-1-2 0,4-5 0,0-2 0</inkml:trace>
  <inkml:trace contextRef="#ctx0" brushRef="#br0" timeOffset="1258">882 463 21248,'-25'-1'95,"1"2"-61,8 3 5,-2 3 17,-2 1-5,-1 2-18,0 1-5,1 2-17,0 0 1,2 2-1,0 0 0,2 0-11,1 2 0,2-1-6,1 1-5,2 0 11,2 0-5,3-1-1,2-2 0,2-1 6,1 0 0,3 0 0,0-3 6,5 0 5,0-2 6,1-1 11,2-1 11,0-2-5,1-2 5,0-1 0,1 0-5,1-3 5,-1-1-17,2-4 1,-1-1-6,2-4-1,0 0 12,7-11-16,-4 4 32,16-28-27,-18 23 57,13-29-29,-21 34 179,2-16-118,-8 25 404,-2-5-326,-1 13 80,-3-2-208,0 7 201,-10 17-201,7-7 23,-7 19-46,10-18 102,-1 17-79,4-14 11,0 25-56,3-26 0,4 15-39,0-21-50,7 6 27,-6-9-492,12 5 241,-12-8-695,5 3 167,-9-4-4961,0 5 2117,-2-2 3674,-2 4 0,0-7 0,0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6:03.8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0 15939,'-41'2'823,"7"0"-605,29-1-10,0-1 10,0 1 45,-1 0 28,0 1 12,1-1-6,-2 1-68,0-1-26,0 1-35,-2 0-6,1 1 12,-1 0 10,-1 0 46,-1-1 33,1 1 34,1-2-17,1 1 185,-3 0-269,3-1 5,0 1-10,3-2-23,2 1-62,0 0-49,1-1-35,2 0-39,0 0 45,0 2 17,0-1-6,0 1 12,0 1 10,0 0 7,1 1 10,1 1 23,0 0 11,0 1 0,0 0-17,-1 0-11,1 2-11,0 0-12,-1 1 18,1 1-12,0 0-11,-1 2 0,1 1 6,0 1-6,-1 2-12,0 0-4,-1 2-12,1 0 16,0 2 7,0 0 10,-1 2 1,1 1 0,-1 0-12,-1 2 6,0 0-6,-2 0-10,0 0-1,1 0-17,-1 2 6,1-3 0,0 1 0,1-1-5,1-2-12,0-1 6,0-1-1,2 0-10,-1-1 16,2 1-10,0-1 10,0 1 6,0 1 17,0 0-17,-1 1-6,0 2 1,0 0-1,0 2 0,-2-1 34,1 11-39,-1-9 34,1 8 16,-1-14 17,0 0 22,-2 0-27,1 0-12,-3 0-28,1 1-11,-1 1 6,0-2-12,2 1 6,-1 0-11,0-2 0,1 2 5,0-2-11,1 0 0,0 0-11,1 0 6,0 0 5,0-1 0,0 0-5,1 2 5,0-2 7,1 3 21,-1-2-11,1 1 0,-2 1 17,1-2-29,0 2 35,-1 0-1,0 0-5,0-1 5,0-1-16,0 0-6,0-1 0,0 0 6,1-1-18,1 1 1,3 5-11,0-5 11,2 5-1,-1-7-4,1 0-12,-1 1 11,1 0-22,1 10 11,-1-6-12,0 8 24,-1-7-7,-1 0-10,1 1-1,-3-1 6,2 2 6,-3-2-6,1 0 11,-2 0 6,0 0-12,-1 0 6,-1-1 12,-1-1-12,0 0 17,-1-2 0,0 0-17,2-3 12,-2 1-1,2-3-5,0 1 0,1-1-1,0 1-4,0-1-12,0-1 11,0 1 0,0-2 6,0 1 0,0-2 5,1 1-5,1 0 11,0-1-6,0 1-16,1 0-1,-1 0 7,2 2 4,-1-1 18,5 17-45,-4-9 16,5 12 12,-4-13 0,0 1 17,0 0-18,0 0-10,1 0 0,0-2 10,2-1-4,-1-3-7,1-1 6,-1-3-16,1 0-12,-3-2 6,2 0-6,-3-1-5,2-1 44,-2 0 6,1 1 6,-1 0 10,1 2-4,-2 0 16,1 0 5,-1 2 12,1 0-17,-2 1 34,2 8-74,-2-4 24,1 5-18,-2-6 0,-1 1 6,1 0-5,-1 2 5,0 6-6,0-4-22,-1 4 11,0-8-5,0-2 11,-1-1-12,2-1 1,-2-1-6,2-1-34,0 0 46,-1 0-18,0 0 12,0 1 5,-1 1-22,1 1 22,-1 0 0,0 0 6,0-1 5,0 0-11,0 0 1,0 1-12,0-1-12,0 2 7,1 0-1,0 1-5,0 0 17,1 0-12,0 1 6,0-2-6,1 0-5,0-2 17,2 1-6,0-2 11,0-1-5,1-1-6,-1-1 0,1-1 0,-1-1 0,1 0-12,0 0 7,0 0-6,0 0 16,0 0 1,-1 1-17,1 1 5,-1 0 6,-1 2 0,1 0 17,-1 1 11,1-1-28,-1 2 17,1 3-40,0-4 46,1 2-35,0-6 12,-1 0 12,1-2-46,-1 0 28,1-1 1,-1-1-23,1 1 11,-1-1 11,0 0-10,0 0 21,-2 1-5,2-2-11,-1 0 11,0-1 22,-1 0-16,1-1-12,-1 1 12,1 0-23,-1-1 28,0 2-16,0-1-6,0 0 5,0 1-5,0 0 22,0 1 0,0-2 0,0 1-11,0-1-5,-1-1 16,2 1-17,-2-2 18,2 0 4,-1 0-4,-1 0 178,1 0-190,0 0 11,0 0-28,2 0 1,0 0 10,3-2 12,3 0 5,1-2-11,3 0-6,2 0-5,1 0 17,2-1 5,2 1 22,-1-1-44,2 0 11,-1 0 0,-1 0-11,-2 1 33,-1 0-33,-2 1 0,-1 2-11,-2 0-23,-1 1 6,-3 0-62,0 1-34,-1 1-55,-1 1-51,0 3-89,-1 0-157,1 0-253,0 2-537,1 0-2162,0 1-5708,-1-1 9147,-1-2 0,-2-2 0,0-2 0</inkml:trace>
  <inkml:trace contextRef="#ctx0" brushRef="#br0" timeOffset="7345">1184 197 17860,'-14'-12'767,"1"3"-492,8 10-34,-1 1-23,0 1-22,-1 1-22,0 1-40,-1 1-27,-2 2-12,2 0-11,-2 1 11,1 0-5,0 2 10,0 0-21,1 0-6,1 1-23,1 0-5,0 0-1,3-1 1,0 1 6,3 0-18,-1-1 12,1 1-11,1-1 5,1-1 0,1 1 17,2-1 0,0 0 0,0-1-6,1 1 12,0 0 22,1 0 22,1-1 6,0 1-22,2-1-23,0 0-5,1-1-6,1 0 11,1-2 6,1-1-6,0-2 12,1-1-6,0-1-6,1-1 0,-1-3-16,0 0-18,-1-3 35,-1-1 21,0 0 18,-2 0 27,0 0-5,-1-1-12,0 0 1,-2-1 16,2-1-27,-1 1 5,0-2-6,1 0-5,-1-1 11,-1 1-22,1 0-1,-1 0-33,-1 0 0,0-1 0,-1 1-11,0-2 5,-1 2 1,-1 0-1,0 1 6,-2 0 17,-1 0-23,-1 0-10,0 2-7,-2-2-16,-1 0 17,-3 1-1,-1-1-5,-2 2-5,-2 0-1,-2 1 6,-1 0-22,-1 1 10,-1 1-4,1 0-1,0 2 6,-1 1 16,-1 0-27,0 2-1,-1 0-16,0 0 0,-1 1 0,-1 2 5,0 1 1,0 3-12,0 0 6,2 1-12,1 0-10,2-1-23,2 0-96,5-1-94,1 0-146,4 0-196,1-1-190,2 2-310,3-1-703,2 1-1352,5 1-5040,1-3 8183,0 0 0,-5-2 0,-2-2 0</inkml:trace>
  <inkml:trace contextRef="#ctx0" brushRef="#br0" timeOffset="8014">768 1226 22705,'51'4'543,"-6"-2"-386,-23-7 0,0-1-12,0 0-5,0 0-44,-1-2-24,1 1-16,-1 0-16,-1 1-1,0-1-17,-1 2-11,-1 0-11,-3 2 6,0-1-6,-3 1-6,-2 0-55,0 1-23,-3 0-90,0 1-117,-3 0-123,1 1-214,-3-1-179,0 1-257,-1 0-414,1 0-668,0 0-7685,1 0 9656,0 0 1,-1 0-1,-1 0 1</inkml:trace>
  <inkml:trace contextRef="#ctx0" brushRef="#br0" timeOffset="8376">1469 854 24648,'-14'32'353,"3"-2"-241,5-11 0,2 0-22,-2 1-23,2 0-11,-1 0-16,1 1-1,-1 0 6,2 1-29,-1 1 7,1-2-12,1 1 0,-1-2 23,1 0-29,1-2 7,0-1-12,0-1-17,1-1 11,0-2-33,0-1-56,0-1-119,0-3-155,2 1-264,-1-3-336,3 1-560,-1-2-1580,2-2-5550,-2 0 8659,1-2 0,-3 0 0,1-1 0</inkml:trace>
  <inkml:trace contextRef="#ctx0" brushRef="#br0" timeOffset="9146">1272 1861 22895,'-30'-8'219,"3"4"-118,14 20-1,0 0-10,0 2-17,1-1-17,0 2-23,0 0 1,2 1-17,-1 1 0,-2 11-29,3-7 12,-3 26-11,8-26 11,1 25 23,7-32 38,14 11-16,-5-21 134,29-1-134,-19-8 0,38-12-23,-31 6 135,37-13-95,-40 12 78,23-13-84,-34 11 112,6-15-140,-17 12 89,-4-20-94,-4 17 77,-16-34-72,8 29 17,-14-25-34,14 27-100,-15-11-12,13 19-784,-18 3 157,19 14-9103,-12 24 8505,18-16 0,-2 9 0,9-20 1</inkml:trace>
  <inkml:trace contextRef="#ctx0" brushRef="#br0" timeOffset="10098">1206 2978 24010,'-31'-47'95,"5"10"-73,22 37 18,-1 2 16,-2 1-12,-2 3 12,0 1-5,-3 1 10,1 3-21,-2 1 4,0 2-4,-2 3-18,0 1 23,-1 2-6,1 1-5,0 1 5,0-1-11,2 1 11,2-1-5,1 0-1,2-1-10,2 0-7,2 1 7,1-1 10,2 0-16,1 0 6,3-1-1,0 1-5,5-3 22,1-1 11,2-1 1,1-3 10,2-2 18,2-2-6,1-3 0,3-1-6,1-2-22,1-1-6,2-5-5,1-2 16,1-4-44,-1-3 5,2-2-11,-2-2-11,-1-1 22,-2-1 0,-3 1 0,-2 1 1,-3 0 10,-3 0 6,-2 1 11,-5-2 0,-1 1-22,-3-2-6,0 0 1,-3-2 16,-2 0-6,-2 0-5,-2-1-12,0 0-5,0 1 17,-2 1 11,1 1 0,-2 3-45,2 1 34,-2 3-22,1 3-12,0 2-34,1 2-167,2 2-163,2 2-230,2 0-335,1 4-723,3 2-1956,-1 5-5201,1 1 8826,1-1 0,-1-4 0,0-2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6:18.5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134 91 18212,'32'-44'1664,"-7"9"-1182,-25 33-40,-2-1-67,1 2-61,-3-1-79,1 0-61,-2 1-79,0 1-45,-2 0-5,0 1-16,-1 2-1,-2 2-6,0 2-5,0 1-17,-1 0 28,-6 12-22,6-6 27,-10 22-10,11-17-23,-3 11 17,6-13-6,1 1-11,1-1 11,0 1-17,2-1 12,-1 7-6,1-5 6,1 5-18,2-7 7,0 0-6,2-1 11,0 0 11,3-1 11,2-1-5,1-1 17,2-1 10,1-3 18,1-1 11,3-2 0,1-3-1,2-1-10,2-1 11,1-2-6,1-2 0,0-2 6,-1-2-11,-2-1 10,-2-1-4,-3 0 10,-2 1-5,-1-1 0,-3 0-1,0 0 1,-1-1 0,0-2-11,0 1-6,0-3-12,-1 1 186,5-23-174,-5 16 62,3-23-57,-7 25-5,0-6 0,-2 8 6,0 0 5,0 0-5,-1 1-6,-1 1 0,-4-3-51,1 5-10,-4-1-29,2 6-39,-2 3-89,-1 2-68,-1 0-526,-10 8 191,4 0-152,-8 6-247,9 1-419,1 0-785,3 0-1064,2-1-4536,5-1 7768,2-2 0,2-5 0,1-1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6:19.3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141 1 21926,'-32'13'22,"4"2"-11,17 1-5,1 1 11,0 0 16,2 1 23,0-1 12,1 0-6,0 1 11,2-1 5,0 1-5,2 0 162,-1 23-190,3-16 0,-1 18-12,2-22-16,0 0 6,0 0 10,1-3 6,1-1 12,2-2 5,3-4 28,2-2 17,1-2 27,1-3 24,2-3-29,4-2-22,2-4-12,3-2-22,2-6 12,2-2-18,2-3-5,-1-3-5,0-1-1,-1 1 6,-3-1 0,-1 1 6,-3 1 16,-3 1 12,-1 0 33,-4 1 6,-2 0 5,-3-1-5,-2 1-11,-1 0 5,-1 1-34,-2 1 13,-5-6-91,-1 8 17,-5-4-17,0 7-5,-2 0-1,-1 3-16,-1 0-39,-7 1-35,4 4-55,-5 1-89,8 2-135,0 0-124,2 2-206,3-1-219,0 3-292,5-1-542,1 0-846,3 1-3512,3-1 6105,0 0 0,1-3 0,-2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2:34.4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65 24895,'-6'31'184,"0"-3"-116,0-16 10,1 1 0,0 1 24,1 0-18,0 0-11,0 0-1,1 0-10,0 0 22,1 0-6,2 1-33,-1 0-6,1-1-27,0 1-12,2-1 0,0-1 16,3-1 7,1 1-6,2-1 22,0 0-6,3-2-27,1 0 33,1-2-22,2-3 11,3 0 28,1-4-22,3 0-1,0-5-16,2 0-11,0-5 5,0 0 11,0-2 17,-2 0 1,-1-1-7,-1 0 1,-1-1-17,-3 0 5,-1-1 12,-2 1-18,-2-2 7,-2 0 10,-2 1 18,-3-1-29,-1-1 1,-2 1-12,-2-2 0,-3 1 0,-2 1 12,-5 0-18,-3 2-16,-1 1 22,-3 2-11,-2 0 0,-2 2 0,-1 0-17,-2 0-11,0 1 0,1-1 6,-2 1-23,2-1 6,-1 0 17,3 0-18,1 1 7,4 1-40,4 1-95,3 1-112,5 1-90,2 1-140,3 1-240,2 0-617,3 2-1965,5 1-5692,1 1 9024,1 1 0,-6-2 0,-2-1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6:20.0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 0 22800,'-2'28'723,"0"-3"-488,1-17-11,1 1-11,-1 1-17,1 1-28,-1 1-34,0 1-5,-1 1-28,0 0-17,-1 0 0,2 1 11,-1 0-22,0 0-6,1 0-6,-1 1-21,2 0 16,-2 1-17,2 0 6,-1 1-11,1 0 11,0 1-1,0 0-10,0 1 11,0 0-17,0-1 5,0 1-5,0-2-11,0 0-6,1-1 6,0-1-11,0-4 5,1-1-5,-1-2-12,1-2 6,-1-1-11,0-1 11,0 0-11,0-1-12,0 1-16,-1-2-67,0 1-85,1-1-140,0-1-206,0 0-270,1-1-419,2-1-1536,0 0-5948,2 0 8710,-1 0 0,-2 0 0,-1-1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6:21.4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244 72 22324,'-3'-38'532,"0"7"-420,-1 30-5,-1 0-40,-2 1-22,-1 0-12,-2 4-22,-1 2 1,-1 5-1,-1 2 0,0 1-5,0 2 5,0 0-17,1 0 6,1 0 11,-1 2 6,1-1 6,0 1-1,1 1 17,0 0 12,0 0-1,1 1 6,1 0-11,1 1-12,1-1 12,1 1 6,2-2-18,1 0 6,1-2-11,0-1 6,1-1 5,2-2 0,1-1 6,2 0-6,2-3 17,0 0 107,6-2-57,-2-2-5,7-2 0,-4-3-17,3-2-11,2-3-6,1-1 28,13-10-56,-8 3 6,9-5 17,-11 4-23,-1 0 0,-2-1 0,-2 0-5,-4-2 5,0-1 6,-5 1-12,0-2 12,-3 0-22,-2 1 5,-1-1-5,-3 1 16,-1-8-28,-2 6 6,-2-4-6,-2 8 0,-2 1-5,-1-1-1,-2 3 7,-1-2-1,-1 2-6,1 1-10,-1 2-57,-1 0-22,4 4-112,-1 2-124,5 2-184,3 2-246,0 3-297,1 2-679,1 3-1321,0 1-5315,2-2 8362,0 0 0,0-3 0,0-2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6:29.1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51 23383,'25'15'442,"0"-3"-341,-9-19-28,3 2-6,1-2-22,1 1-1,1-2-21,2 1-1,8-3-22,-7 2-5,5-1-68,-4 4-17,-9 1-1047,15 2 488,-20 3-3721,7 7 1598,-16-2 2772,1 11 0,-4-12 0,1 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6:29.6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102 70 24475,'2'-39'179,"-1"8"-101,-1 33 23,-1 1 28,-1 2-6,-3 4-28,-3 3-11,0 4-33,-3 0 5,1 3-11,-1 1-6,2 1 6,0 1-17,2 1-11,1-1 0,0 1-12,2-1 12,0-1 22,2 1-22,1 0-11,1 1 5,0 1-28,0-1 17,0 1 6,0-1-12,0 0 17,0-2-11,1-1 6,1-2-1,4 4-16,-1-8-17,1 2-56,-2-7-124,0-2-167,0 1-274,-1-3-494,2 1-1154,-1-2-1886,0-2-4499,1-1 8682,-2-1 0,-1 0 0,-2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6:30.5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178 85 23472,'4'-47'465,"-2"10"-415,-4 37-27,-2 2-12,-2 3 0,-3 4-5,-1 4-1,-2 0 35,-1 4 66,-13 20-89,10-12 22,-8 16-5,13-20 5,1 2-11,1-2-6,2 2 6,0-1-17,1-1 29,2 0-35,0-1 1,2-1-1,0 1 7,2-2-7,0 0 1,3 7-6,0-8 11,4 4 0,0-11 23,4-1-29,0-3 35,4-3-7,1-2 1,2-4 27,1-2-44,2-4 28,8-11-34,-6 3 56,20-25-67,-22 18 17,9-15 6,-17 18 5,-3-1 11,0 0 11,-4 0 79,-1-9-45,-3 7-11,-2-4-12,-2 9 2,-1 2 4,-4 1-39,-1 2-11,-2 1-12,-2 4-55,0 1 27,-1 3-123,-6 2-22,4 1-1237,-11 7 497,15 0-470,-4 4-912,12-2-903,2 0-4879,2-1 8072,2-2 0,-2-2 0,1-1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6:31.2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50 22783,'-28'-4'325,"3"4"-224,16 10 0,-2 3 5,1 2-22,-1 2-17,0 1-16,1 1-1,0 1 6,2 1 6,1-1 22,0 0-6,2 0 12,0 1 5,0-1-11,2 1-6,0 0-33,1 0-6,0-1-16,2 1-1,0-1-5,2-1 11,1-2-11,4-1 28,1-2 27,2-2 18,0-2 33,2-2-16,1-4-1,2-2-5,1-3-12,1-5-27,1-4-6,1-6-11,1-3-22,1-3 5,1-1-6,-2-3 17,1-1-5,-2-1 22,-1-1 17,-3 1-6,-1-1 39,-3 1-38,-2 1 4,-3 1-4,-2 2-7,-2 1 18,-2 3-23,-1 0 0,-2 3-28,-2 3 5,-3 0-27,-2 4-6,-1 2-28,0 2-45,-3 3-50,1 2-96,-1 2-128,0 3-146,1 2-1260,-4 8 1753,3 12 0,3-12 0,5 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6:32.0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155 0 23427,'-21'27'168,"2"-2"-106,8-6 0,0 1-12,0 2 12,-1-1 10,2 2-16,0-1 6,0 1-17,2 0 0,1 0-6,1 0-6,1 0-10,0-1-1,1 1-11,1-1 6,2 0 6,0-1-12,1-1 0,2-3 0,0-2 6,3-1 28,1-3 28,2-1 11,1-2 16,3-1 18,1 0 0,1-3 16,1-2-11,-1-1-11,1-1-5,0-1-6,-1-2-6,2-4-22,-1-1-11,2-1-23,-1-2-6,1-2 1,0-1 0,-1-2-23,1-3 17,-2 0-6,-1-3 1,-1 2 38,-2 0-22,-1 1 12,-3 1 22,-1 0-6,-2 2 34,-2 0-23,-1 1-22,0 2-6,-2 0-16,-2 1 0,-3 0-12,-2-1-28,-2 1 12,-2-1-12,-1 1 12,-2 1 16,0 1-27,-1 0 5,0 3-11,1 2 11,-1 0-12,3 2-32,2-1-68,3 3-157,3-1-84,2 2-1703,2 0 511,5 0-1794,2 0-5382,3 0 8721,-1 0 0,-3 0 0,-3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6:50.7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70 135 19596,'8'-29'1759,"-1"5"-1311,-7 21-39,0 1-67,0 1-73,0 0 61,0 0-319,0 4 6,-1 1 11,-2 2 0,-1 3-6,-1 1 12,-4 7-17,3-4 0,-3 5-1,3-5 1,0 0 0,1-1-6,0 0-11,0 1-5,0-1 5,1 1-12,0-3 7,1 1 10,1-1-10,0-1 5,2 0-6,0-1-11,0-2-16,0 1 27,0-2 6,1 0-5,1-2 38,2 1-44,1-1 11,2-1 11,1-1 0,0 0 6,4-1-6,-1-3 6,3 0-17,1-3 11,2 1-16,-1-1-1,2 0-16,-1 2 22,-2 0 5,0 3-5,-1 0 34,-1 1-28,0 0-1,0 0 12,0 2 0,0-1-6,0 3 6,0-1-6,-1 2-33,0 0 44,10 8-11,-8-4 23,16 13-23,-18-10-5,8 4 5,-12-6 0,0-1 11,-1 1-10,-2-1 4,-1 1 24,-2 0-12,-1 0 28,-1 1 0,-2-1 0,-2 1 0,-2 0-12,-3 1 1,-2-1-6,-2 1 17,-2 0-11,-2 0-11,-1-1 5,-1 1-11,0-1 6,0 0-1,-1-2-5,0-1-11,-1-1 5,0-1-5,0-1 0,0-1 5,0-2 6,1-1 0,2-1 0,3-1 12,1-2-29,3 0 0,3-3-28,1 0-39,3 0-39,1-1-95,1 2-85,1 0-145,1 2-207,0 0-315,2 1-687,1 1-1250,3 0-2644,1 1-666,-2 0 6189,1 0 0,-3 0 0,-1 0 0</inkml:trace>
  <inkml:trace contextRef="#ctx0" brushRef="#br0" timeOffset="516">26 201 20263,'0'-37'1540,"2"6"-1052,11 22-85,-1 1-45,1 1-83,-1 0-57,0 1-11,1 1-39,-1 1-17,2 1-22,1-2-39,1 3-12,1-3-22,1 2-5,1-2 5,1 0-28,1-2 0,2 1-12,0-1-21,1 0-12,2-1-56,-1 2-112,-1 0-190,-1 1-269,-2 1-325,-3 2-538,-4 1-857,-2 1-525,-4 1-2108,-3 3 158,-1 1 4839,-3 1 0,-1-2 0,0-2 0</inkml:trace>
  <inkml:trace contextRef="#ctx0" brushRef="#br0" timeOffset="1099">792 310 22515,'2'-20'358,"-1"3"-229,-1 18 0,0 1-23,0 3-11,0 1 6,0 1-23,0 3-16,0 0 0,0 0-23,0 2 22,0 1-10,0 0-6,-1 1-17,0 0 50,-3 15-56,2-10-16,-3 10-6,2-15 0,0-1 0,0-1 0,1-1-6,0 0-16,1 0-28,0-1-23,0-1-56,1 0-78,0-1-124,0 0-94,0-2-90,0-1-97,0-2-88,1-1-246,1 1-488,1-3-913,1 1-711,1-1-4313,0 0 7371,0 0 0,-2 0 0,-2 0 0</inkml:trace>
  <inkml:trace contextRef="#ctx0" brushRef="#br0" timeOffset="1568">989 201 11497,'9'7'3472,"-2"-2"-2267,-7-5 4317,0 0-5208,-16 3-33,12-2-41,-13 4-32,17-2-7,0 2-16,0-1-17,0 3-6,0 0-10,-1 1-12,1 2-23,-2 0-16,1 1-11,-2 1-18,0 1 40,0 0-33,-1 1 5,1 1 0,-2 1-28,0 0 22,-1 2 40,-3 7-85,2-4 68,-6 19-73,6-18-11,-9 26-6,11-27-11,-6 22-17,9-26 17,-2 14-5,4-21-130,0 4 40,0-12-258,0 1 90,1-3-1894,4-1 371,0-2 1786,7-8 0,-8 7 0,3-5 0</inkml:trace>
  <inkml:trace contextRef="#ctx0" brushRef="#br0" timeOffset="2299">552 376 20487,'28'-10'756,"-4"1"-488,-19 5 1,-1 1-45,-1 2-44,-1-1-23,0 2-6,0 0 616,7 0-520,-3 0-40,8-2-5,-4 0-23,3-4-22,1 1-6,3-3-22,2-1-17,2 0-34,1 0 0,1-1-5,2 0 0,0 0 11,0-1 73,25-8-129,-19 7 22,40-13-39,-42 16-16,12-4-1,-25 9-33,-2 1-39,-3 1-62,-2 2-107,-2 0-162,-1 0-195,-1 0-287,-1 1-476,-1 1-1242,-2 3-1374,1 0-4228,-2 1 8211,0-1 0,0-2 0,0-2 0</inkml:trace>
  <inkml:trace contextRef="#ctx0" brushRef="#br0" timeOffset="2983">1340 398 23987,'32'4'308,"-3"-2"-274,-13-9-17,2 1-12,0-1-33,-1 2-61,0 0-107,0 1-174,-1 1-285,-1 0-382,-2 3-687,0-1-1178,-2 1-1545,-3 1-2717,-1 0 7164,-3 1 0,-2-1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7:22.4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96 16818,'29'-5'1047,"-4"1"-739,-17 1-28,0 1-11,0-1 34,1 0-23,0 0 6,1 0-40,0-1 303,11-2-392,-8 2 246,19-5-297,-17 4 292,23-6-286,-22 7 106,16-6-111,-21 7 49,9-4-144,-12 5-52,4-2 29,-10 4-118,0 0-1595,-2 0 626,1 2-728,-1 1-476,1 3-443,1 0 2745,-1 2 0,1-4 0,-2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7:33.5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66 23 22386,'-8'30'375,"1"-5"-274,7-19-12,0 0 1,0 1-17,0-1 0,0 1-17,0-1 0,1 2 0,1 0 5,-1 1 18,0 0 5,0 0 5,0 1-10,-1 1-7,-1 0 1,-2 1-17,-2-1-5,0 2-18,-2-1-5,1 0-11,-1 0 5,0-2-10,1-1-7,2-1-5,1-1-5,1-1 5,1-2 0,1 0 0,0-1 0,0 0 11,0-2 0,0 2 11,1-2 1,0 0-18,2 1 12,1-1 0,-1-1 5,0 1 51,1-1-56,-1 1 50,0-1-44,-2 0 38,0 0-66,-1 0 5,1 0 5,2 0-5,0 0 28,2 0-5,4 0-12,-2 0 17,11-1-11,-8 0 50,20-1-50,-15 1 27,19-2-32,-18 1 72,23-1-56,-18 1 0,39-5-34,-35 3 40,28-4-12,-32 4 17,17-3-33,-21 3 39,8 0-40,-20 3 29,1 0-40,-5 1-123,0 0 90,-1 0-17,2 0-56,0 0-61,1 2-79,2-1-510,2 3 219,-1-3-2605,7 3 638,-7-3 2510,10 1 0,-12-2 0,3 0 0</inkml:trace>
  <inkml:trace contextRef="#ctx0" brushRef="#br0" timeOffset="11400">351 1 20604,'-8'30'678,"1"-4"-510,7-18-23,0 1-38,0 0 5,0 1-6,0 0-22,0 0-5,0 1-28,0 0-6,0 1 5,0 0 23,0 2-6,0 0 112,0 10 191,0 19-286,0-13 207,1 22-179,-1-34 202,1 19-214,-1-21 136,-6 24-169,2-22 101,-11 24-129,7-25 56,-9 18-61,10-21 16,-6 12-39,9-16 6,-4 10-6,5-11 29,-1 10-35,1-10 107,-1 10-50,2-9 72,-1 12-89,2-11 112,-2 13-101,1-14 73,0 8-101,1-13 39,1 5-50,0-8 28,0 1 0,0-3-807,0 0 45,1 0-375,1 0-998,0-1-1461,2 1-5047,-1 1 8598,0 0 0,-2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2:35.2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 0 25410,'-2'18'611,"0"-1"-404,2-6-33,1 2-18,-1 1-10,2 1-34,-1 1-6,1 0-22,1 2 6,0 1-17,0 2 11,0 1 0,1 1 0,-1 0 0,-1 1-6,1 0-11,-2 1-5,1-1 0,0 0-6,0-1-17,0 0 6,-1 0-6,1-1-22,-1-1-12,1-2 1,0-3-17,0-2 22,0-4 11,1-1-22,-2-4 0,1-1-39,-2-1 11,1-3-174,-1 1-61,-1-5-207,-1-3-253,-2-5-453,-2-2-924,-2-3-2902,1-2-4246,0 1 9248,1 2 0,4 8 0,0 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7:52.5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240 127 16728,'-30'-7'1512,"6"2"-1002,20 3-33,1 2-1,-1-1-17,1-1-33,0 2-63,0-1 220,-1 0-477,-3 1-78,0 2 230,-12 11-124,8-2 214,-19 20-253,16-15 157,-15 22-190,18-21 140,-10 27-146,16-26 39,-2 21-45,6-23 90,2 18-84,0-17 202,10 26-185,-3-28 67,11 16-68,-8-20 152,17 6-156,-12-8 128,25 3-129,-21-8 106,25-1-145,-25-4 56,23-5-50,-24 0 16,25-11-38,-23 8 16,24-13-28,-25 12-17,26-18 22,-28 17 12,18-14-11,-22 14 72,6-10-33,-12 10 89,2-12-100,-8 14 61,-6-12-67,0 11 40,-11-13-46,5 12 57,-14-13-51,10 13 45,-17-14-57,15 14-4,-25-15-24,21 15 29,-27-16-11,27 17-1,-20-23-5,27 21 0,-9-18 0,17 19-409,1-15 67,6 17-2755,6 1-432,-1 17 3529,1 11 0,-6-9 0,0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7:54.3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 27 19518,'-10'-13'1338,"2"2"-946,6 10-45,0 0-50,1 1-38,0-1-69,1 1 28,-2 0-139,2 0 318,-3 4-234,2 0 318,-3 16-329,3-7 251,-3 24-269,3-19 157,0 28-223,1-25 172,3 28-178,0-27 117,5 32-117,-4-29 62,5 34-91,-5-33 29,6 27-40,-4-31 85,7 21-85,-7-26 90,6 18-78,-7-21-12,4 13-5,-6-17 5,0 7-16,-2-11-17,-1 3-1,0-8 46,0 3-17,0-3-3159,0-1 699,1 0-3696,0 2-2279,0 1 8418,1 0 0,-2-1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6:55.0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2048 23730,'5'-15'437,"1"4"-320,2 8-5,2 1-17,0 0 12,2-1 10,1 0-5,1 0 0,0-1-11,1 0-6,0 0-16,1 1-6,0-2-12,-1 3-38,0-1 22,0 2 17,4 0-34,-5 0-28,1 2 11,-6 1 11,-2 2 1,-2 1 5,-1 1 0,-2 1 0,-1 2 0,-1 0 5,0 3 40,-2 5-56,0-3 16,-1 5-10,0-6-6,1 2 11,-1-2-12,1 1-4,0 1-7,-1 0 18,0 0-23,0 1 0,-4 9-23,2-5 18,-4 5-1,2-6-5,0-2 11,-1 1 17,-2-1-1,1 0-4,-1 1 10,-10 11-22,6-10 22,-22 27-33,22-29 22,-11 13-5,17-20-12,1 0 6,0-2-5,1-1 16,0 2 0,2-3-16,2 0-1,1-3 0,1-1 1,0-1 10,-1 1-5,1 1-11,-1 0 22,1-1-5,-2 2 5,2-1-11,-2 0 11,1 0-5,0 1 5,0-3-16,1 2 5,0-3 5,0 1-5,0 0 0,1-1 6,0 3 5,1-2 6,1 1 28,0-1-12,2 1 6,-1-1 6,2-1 0,1 0 5,1 0 18,1 0-29,0-1 11,2-1 6,0-1-5,4-1 100,14-3-112,-9 2 6,13-2 0,-15 4-1,0 0-16,2-1 6,0 1-17,2 0 0,1-1-1,1 1-4,2 0-12,-1 0 0,0 0-12,-2 1 7,-2 0-62,4 0-40,-8 1-78,2 1-83,-12 0-108,-2 2-105,-3 2-153,-2 2-1662,-5 7-375,0-3-2612,-5 7-3230,2-7 8513,1 1 0,3-7 0,2 0 0</inkml:trace>
  <inkml:trace contextRef="#ctx0" brushRef="#br0" timeOffset="61522">285 33 21131,'35'-5'397,"-2"0"-279,-15 4-34,4-1-6,1 1 1,1-1-18,-1 0 1,2 0 62,9-2 27,19 1-129,-15 0 46,21 1-40,-41 1-12,20 1-4,-25 1-1,12 4-28,-18-1 39,7 9 1,-10-7 27,6 12-27,-6-9 38,3 12-33,-3-11 79,3 13-57,-3-13 191,4 13-140,-5-14 319,5 23-303,-5-18 113,3 21-141,-4-17 175,1 25-192,-2-17 136,1 38-152,-2-34 145,-1 47-128,1-40 129,-2 51-135,0-48 129,-4 57-151,3-52 64,-2 10 1,0-1-49,3-10 74,-2 38-46,3-52 146,1 32-151,0-30 112,3 39-156,-2-40 116,4 38-122,-3-39 44,0 44-50,-1-40 45,-3 49-45,0-47 11,-3 16 1,-2 0 32,0-9-10,-8 45-40,9-56 90,-3 41-84,6-40 96,-1 41-63,4-49 1,2 16-29,-1-24 102,8 21-152,-2-19 17,11 26 6,-8-25 16,7 18-11,-8-19 23,10 30-29,-10-24 40,8 35-56,-13-36 33,0 25-5,-4-25 6,-3 42-1,3-34 0,-3 45-27,5-50 10,4 27-16,0-33 34,7 17-18,-5-22 29,7 22-17,-8-20-23,3 19 6,-8-22 0,-1 18 0,-1-16 11,-2 18-11,1-20 6,-3 18-23,3-20-67,-3 14 78,3-16-5,-3 23 34,3-16 10,-4 26 1,2-26-45,1 12 16,1-17-61,0 20 51,1-17 21,0 25-10,0-23 0,0 16-1,0-17 18,2 19-74,-2-22 51,2 17 0,-1-20 0,-1 9-11,-1-9 39,1 6-17,-1-10-16,1 4-12,0-8 22,0 2-16,0-4 0,0 5 33,0-3 12,0 4-28,0-5-12,0 3-11,-1-3-22,-1 4 22,0-4 0,0 3 57,1-5-7,1 1-279,0-1 251,-1 1 7,-1 0 10,0 0-11,-3 1 0,0 1-16,-2-1-23,-3 1 45,0-1 22,-10 2-6,2-2-16,-29 6-6,19-5 12,-42 6-18,37-6-5,-29 2 0,32-4-5,-32-2-1,35-1 12,-24-2 11,39 2-253,-3-1-27,11 3-1585,2 3 431,2 2 1417,0 12 0,0-9 0,0 5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7:57.7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22 144 22179,'34'-79'655,"-7"16"-610,-26 62-23,1 0-11,-1 1 0,2 0 12,1 0-1,1 2 23,0 0 17,1 3 10,0 3 1,-1 3 17,1 2-1,-1 4 18,1 2-12,-1 3 62,3 14-112,-1-7 33,10 38 6,6 8-50,-4-10 27,6 21-38,-19-55 49,0 30-72,-7-36 73,-2 25-34,0-30 57,-1 16-57,3-23 6,0 7-45,1-14 0,0 0-12,0-5 1,0 0-3473,0-1 880,1-1-3535,-1-1-319,1 0 6458,-1-1 0,0 1 0,0 1 0</inkml:trace>
  <inkml:trace contextRef="#ctx0" brushRef="#br0" timeOffset="416">197 516 20296,'33'-42'314,"-4"8"-197,-20 34 29,1 0 11,1 0 33,1 0 6,1 0 0,3 1-28,0 2-17,4 0-16,0 2-34,2 1 6,1 1-57,1 1 17,15 11 12,-5 5-57,1 0 297,-15 14-184,-19-23 117,-13 17-157,-3-20 79,-32 11-135,18-13 22,-42 8-55,39-12 22,-31-1-17,40-3 34,-13-2-62,28-1-61,-1 0-17,9 0-29,0 0-27,3 0-62,1 1-145,4 0-309,2 0-599,0 0 1266,14 3 0,-15-2 0,8 2 0</inkml:trace>
  <inkml:trace contextRef="#ctx0" brushRef="#br0" timeOffset="1100">723 450 21836,'22'38'522,"-5"-6"-410,-13-22 0,0 0-17,1-1-11,0-1 0,1-1-11,0-1 134,8 2-73,5-4-111,0 1-57,17-12 23,-20 2-11,19-9 16,-21 6-5,3-3 0,-5 2-1,2-3 1,-4 2 22,5-10-5,-9 10 0,4-10 5,-7 13 34,1-4-12,-3 6 107,0-1-101,-1 4 101,0-1-89,0 3 44,0-1-84,0 3 6,0 0 11,0 3 17,0 0 28,-1 1 16,-1 2 29,-1 0 291,-7 14-292,2-5 141,-15 29-180,11-21 129,-19 39-151,17-34 163,-28 60-157,24-53 16,-24 49-83,30-58 38,-8 17-21,15-29-57,0 2 0,4-12-572,1-1 13,2-5-9227,8 3 9626,-3-2 1,2 2 0,-6-3 0</inkml:trace>
  <inkml:trace contextRef="#ctx0" brushRef="#br0" timeOffset="1750">0 1611 23366,'22'33'369,"-5"-3"-301,-17-15-29,0 0 0,0 0-11,0-1-22,0-1 5,0 0-39,1-3 0,1-1-275,2 3-3707,3 0 588,-2-2 3422,0-3 0,-4-5 0,-1-2 0</inkml:trace>
  <inkml:trace contextRef="#ctx0" brushRef="#br0" timeOffset="1937">132 1304 12287,'0'0'0</inkml:trace>
  <inkml:trace contextRef="#ctx0" brushRef="#br0" timeOffset="2484">197 1698 21595,'0'31'668,"0"-6"-461,0-24-11,0 0 1114,0 0-1287,2-3-12,0-2-22,3-3 16,0-2 1,1-1-6,2-1 0,-1-2-11,7-14 22,-6 9-6,8-26-10,-10 24-34,10-22 27,-8 25-21,12-14-6,-10 20 16,13-6 62,-13 12-44,13 0-12,-13 3 28,16 4 0,-15 1 23,20 12-45,-18-5 22,17 17 11,-17-13-22,9 18 0,-15-16 0,4 13-39,-9-16-6,2 11 12,-6-14-505,-5 12 174,2-13-1697,-9 13 717,10-13 1344,-3 11 0,6-14 0,1 3 0</inkml:trace>
  <inkml:trace contextRef="#ctx0" brushRef="#br0" timeOffset="3016">898 1392 22134,'-47'-3'235,"8"3"-157,28 5 6,2 0 0,0 0-11,0 0-6,1-1-22,0 1-11,0 0-12,1 1 1,1-1-7,-2 5 7,1 5-23,2-4 28,1 7 5,6-12 46,10 6-57,-2-7 17,8 2-11,-4-4 6,2 1-6,0-1-11,2 1 0,0 0-6,1 1 0,-1 0 6,9 7-17,-10-4 5,11 14 7,-20-12 105,2 16-44,-9-15 168,-12 17-152,3-16 68,-26 12-123,17-14 33,-33 8-73,30-13-44,-20 3-34,28-7-711,-6 0 72,11 0-5550,1-1 3627,7 0 0,3 0 1</inkml:trace>
  <inkml:trace contextRef="#ctx0" brushRef="#br0" timeOffset="3349">1051 1414 17193,'5'2'3686,"-1"-1"-3199,-4-1 2521,0 0-2879,16 36-17,-12-16-23,12 31-16,-16-25 0,0 2-17,0 3-11,0 0-17,0 0-23,1 26 1,-1-21-17,1 44 5,-1-47 45,-1 31-50,0-42-39,-1 8-449,-2-29 85,0-2-2303,-7-20 421,6 7 2296,-5-19 0,7 24 0,0-6 0</inkml:trace>
  <inkml:trace contextRef="#ctx0" brushRef="#br0" timeOffset="3751">1051 1414 21467,'39'-40'285,"-6"8"-150,-21 30 21,2 1 30,1-1-1,1 1 5,2 1-22,0 0-33,1 0 201,16 7-230,-12-2 84,28 27-134,-34-15-11,12 31-56,-24-27 61,-7 16-16,-4-21 84,-33 16-118,15-19-17,-34 11-11,30-16 22,-10 1-11,12-3-16,-8 0-29,10-3-324,-10 3 72,22-5-958,0 1 572,15-1-4873,20-4-543,-7 1 6116,11-2 0,-19 2 0,-3 2 0</inkml:trace>
  <inkml:trace contextRef="#ctx0" brushRef="#br0" timeOffset="4299">1467 1458 21355,'39'6'874,"-7"-2"-667,-21-5-28,0 0-33,2-1-28,1-1 5,0 1 0,1-2-17,1 0 247,23-8-286,-17 4 34,23-8-62,-27 8 29,2-2-12,-7 2 0,-2 1 11,-1-1-17,-3 1 29,-1-1 66,-1-5-78,-2 4 96,-2-13-130,-4 11 7,-9-12-35,2 14-5,-22-1-5,13 12 10,-30 12-5,26-2 23,-20 14-7,23-13 96,-22 28-72,23-20 60,-15 26-55,24-26 78,0 20-78,7-20 129,18 23-129,-3-30-6,23 11-62,-15-20-889,37 0 133,-28-3-6805,40-1-930,-44-1 8447,10 0 0,-26 0 0,-4 0 0</inkml:trace>
  <inkml:trace contextRef="#ctx0" brushRef="#br0" timeOffset="4607">2190 1436 22929,'-76'-19'454,"13"7"-309,50 20-5,2 1 0,-2 0-22,2 2-12,-1 0-5,1 0 157,-4 12-191,7-8 274,0 23-206,13-23 206,22 14-268,-5-20-22,41 3-91,-31-8-385,45 1-23,-44-5-3176,36 2 325,-43-2-5142,10 0 8441,-24-2 0,-5 2 0,-4-1 0</inkml:trace>
  <inkml:trace contextRef="#ctx0" brushRef="#br0" timeOffset="5000">2497 866 24049,'-13'-4'291,"1"6"-190,4 22 0,-1 3-23,0 1 17,0 3 6,1 1 6,0 1 229,-2 47-258,4-35 0,3 10 1,0-1-34,2-15 34,1 42-107,0-50 50,0 14-5,1-27 0,1-2 39,1-2-51,0-2 6,0-2-5,-1-2-6,1-1-22,-1 0-6,-1-3-241,1 1 39,-2-4-1210,1-1 466,-1 1 974,-5 0 0,4 0 0,-4 1 0</inkml:trace>
  <inkml:trace contextRef="#ctx0" brushRef="#br0" timeOffset="5300">2102 1261 22778,'45'-28'330,"0"1"1,33-16-141,-53 43-11,2 0-33,0 0-40,0 0-27,1 0-46,-2 0-27,0 0-6,-2 2-23,-1 0-33,-3 4-2274,25 13 941,-23-8-3332,24 14 1786,-33-17 2935,5 2 0,-12-6 0,1-1 0</inkml:trace>
  <inkml:trace contextRef="#ctx0" brushRef="#br0" timeOffset="5516">2759 1282 23511,'8'93'152,"-3"-16"-130,-5-63-11,0-2 0,0-1-27,0-1-24,-1-2-72,0-1-140,1-2-212,0 0-355,0-2-3449,0-1 4268,0-2 0,0 1 0,0-1 0</inkml:trace>
  <inkml:trace contextRef="#ctx0" brushRef="#br0" timeOffset="5719">2891 1063 17081,'-1'-9'2101,"1"1"-2286,0 8-8262,0 0 3636,7 13 4811,-3-7 0,4 8 0,-6-12 0</inkml:trace>
  <inkml:trace contextRef="#ctx0" brushRef="#br0" timeOffset="6233">3197 1304 21713,'-58'13'650,"9"0"-476,41-7 1713,7 78-1836,6-56 27,11 58-11,2-78-5,1-1-12,1-1-11,0-2 1,1-2-12,-1-2 44,16-9-55,-13 1 73,21-22-62,-29 13 39,9-35-50,-18 29-17,-1-18 11,-9 24-22,-2 1 44,-4 0-27,-1 2-12,-2 2 18,-2 2-85,-21 1 11,13 5-459,-28 9 185,32 1-100,-7 6-113,18-5-95,1 0-180,3 1-257,1-1-543,0 2-3708,3 2-2347,3-2 7679,0 1 0,0-7 0,-2-1 0</inkml:trace>
  <inkml:trace contextRef="#ctx0" brushRef="#br0" timeOffset="6716">3416 1370 14790,'12'4'4033,"-3"-1"-3164,-9-3 3902,0 0-4603,8 33-28,-5-20-22,6 25-28,-9-27-12,0 1-5,0-3-6,0 1 62,0 1-112,0-5 213,0 1-107,0-6 62,3-9-163,-1 1-44,10-22 22,-6 12-67,14-28 55,-9 23 12,22-30-16,-15 28 21,12-11-5,-13 17 6,-1 1-6,2 3-11,-1 1 16,1 3-5,-1 2 23,-1 3-12,-2 2-17,1 1 6,-1 2-11,-1 0 22,0 2 12,4 5-7,-5 2 52,9 19-46,-12-9 68,7 25-57,-12-24 1,3 27-45,-6-26-118,1 24-50,0-27-841,0 13-207,0-19 1227,0 7 0,-1-13 0,0 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9:42.0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30 24956,'35'0'202,"-4"0"-163,-19-2 11,3-1-10,1 2-7,1-1-10,3 0-18,0 0-5,0-1 0,10 1-190,16-2 33,-14 1-985,23-1 391,-37 3-3736,22 0 1805,-25 1 2682,12 4 0,-21-4 0,2 3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9:42.4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13306,'4'6'5170,"-1"-1"-4061,-3-5 1047,0 0-2117,0 2 56,2-2 51,1 3 56,0-3 45,2 1 33,1 1 39,1-2 930,15 2-1031,-9-1 129,30 0-307,-24-2-46,30-4-61,-27 2-1608,25-2-67,-29 6 1742,9 7 0,-21-5 0,-1 5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9:39.3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504 58 19176,'7'-17'975,"-1"4"-740,-5 13 577,0 0-532,-1 2 17,0 1-57,0 3-65,0 1-69,0 2-39,0 1-33,0 2-12,0-1 23,-1 8 140,1 20-135,0-10 90,0 21-50,0-27 324,-2 39-330,1-30 124,-4 46-147,2-49 62,-2 27-61,3-32 106,-3 33-146,4-31 62,-2 31-56,3-37 23,-1 12-34,1-19 72,-1 8-83,1-13-73,0 7 5,0-11-308,0 2-22,0-3-3528,0 4 1427,0-4 2493,0 3 0,0-5 0,0 0 0</inkml:trace>
  <inkml:trace contextRef="#ctx0" brushRef="#br0" timeOffset="650">0 233 22755,'2'-28'152,"2"5"-113,4 20 11,0-1 6,1 1-5,0 1 16,0-1 0,2 0-5,0 0-1,1-1 29,1 1 5,4-1 129,10-2-140,-3 1 190,36-9-167,-26 6 167,48-11 96,1 0-297,-12 2-62,-18 6 0,-3 2-11,-13 2 39,38-4-33,-46 6-118,32-3-45,-39 3-1249,19 1 510,-29 3-4190,6 7 2297,-14-1 2789,1 7 0,-5-7 0,0 0 0</inkml:trace>
  <inkml:trace contextRef="#ctx0" brushRef="#br0" timeOffset="1467">1095 583 21898,'-38'-29'465,"5"6"-336,20 23-39,0 1-23,-2 1-11,0 1-11,0 3-17,-1 2 28,-22 18-56,17-10 5,-23 30-21,31-26 4,-5 18-4,15-20 10,3 16 12,3-16 162,16 16-28,-8-24 229,17 6-184,-16-15 112,18-4-230,-14-1 235,19-15-201,-21 8 202,9-19-219,-16 16 100,2-19-128,-8 18 107,-2-16-130,-1 20-5,-2-6-44,2 14-164,0 0 80,1 3-505,1 0 560,0 1 34,0 1 22,1 3 11,5 9-22,-2-4 0,10 19 0,-8-13-67,10 21-84,-9-18-1249,7 22 481,-11-21-4906,2 25 1198,-6-25 4627,-2 11 0,1-22 0,-1-1 0</inkml:trace>
  <inkml:trace contextRef="#ctx0" brushRef="#br0" timeOffset="2100">1511 561 23287,'-10'-25'779,"0"4"-594,7 18-40,-2 0-33,0 1-22,0-1-29,0 1-27,-2 0 11,-12 1-45,7 2 39,-22 9-28,18-1 0,-18 17-22,21-13-6,-11 14 1,16-15 49,-2 24-16,7-19 50,5 26-44,3-27 44,12 16-34,-7-19 102,13 14-68,-11-17 169,18 10-175,-15-16-27,18 2-84,-14-6-1177,27-8 499,-25 4-6363,23-10-1345,-32 9 8436,4-3 0,-13 6 0,-1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9:51.4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0 193 16336,'32'7'773,"-3"-2"-532,-20-8 17,1 1-23,-2 0-22,0-1-34,0 2-34,0-1 158,5-1 280,15-3-471,-8 1 202,23-7-208,-26 6 185,25-10-207,-24 9 146,20-11-135,-22 11 230,13-8-185,-18 8 420,8-7-348,-13 8 450,4-8-455,-8 8 292,0-6-365,-1 6 202,-5-5-263,2 6 61,-10-3-111,4 5-12,-13-1-17,9 3 1,-19 5 10,15 0 6,-24 8-5,22-5 0,-23 10-18,25-9 7,-19 8 5,23-8-11,-10 11 11,13-9 0,-5 15-12,8-14 57,-8 24-28,10-20-6,-5 16-5,7-18 16,1 14-11,1-13 34,3 18-17,0-17 51,8 15-57,-4-19 101,14 12-50,-9-16 140,22 6-163,-16-9 45,26 0-95,-24-4 12,25 2-12,-28-2-73,21 3 34,-24-2-426,14 4 39,-18-3-3270,7 8 693,-11-4 3003,1 6 0,-5-8 0,-2 1 0</inkml:trace>
  <inkml:trace contextRef="#ctx0" brushRef="#br0" timeOffset="451">570 149 22722,'31'25'341,"-3"-3"-245,-20-12-24,3 0 7,-1 0-6,2 0 5,1 0 0,0-1 1,1 1 307,30 11-330,-20-11 90,40 14-113,-42-20 35,21 4-57,-25-6-28,16 1-5,-19-1-790,11 0 285,-20-1-885,2 3 214,-10-2 1198,-13 7 0,10-6 0,-9 4 0</inkml:trace>
  <inkml:trace contextRef="#ctx0" brushRef="#br0" timeOffset="834">854 62 13681,'5'9'4845,"-2"-1"-3859,-3-8 1731,0 0-2644,-12-8 44,7 11-5,-9-3 12,8 15-18,0 2 213,-11 22-224,6-14 169,-21 48-236,19-43 28,-16 35-17,17-41-11,-4 8-17,6-11 0,2-1 0,-1-2 17,-4 15-28,6-15-95,-5 22 11,9-27-442,0 9 145,4-16-3445,3 4 740,0-6 3086,2 2 0,-5-4 0,1-2 0</inkml:trace>
  <inkml:trace contextRef="#ctx0" brushRef="#br0" timeOffset="1300">1051 84 22212,'5'38'325,"-1"-3"-241,-3-19-17,0 2 17,1 0-11,0 0-6,1 1-5,-1-1-23,1 0-11,-1 0-11,1 1 16,-1-1-16,0-1 0,0 1 22,-1 4-28,1-4 34,0 9-56,0-12 106,0 17-67,-2-17 17,1 14-17,-1-19-28,0 7-39,0-9-23,1 3 12,0-9-169,1 0-44,-1-2-1804,0-7 874,-1 2-2453,2-7 1411,0 7 2235,3-3 0,-4 5 0,2 0 0</inkml:trace>
  <inkml:trace contextRef="#ctx0" brushRef="#br0" timeOffset="2050">1029 171 21125,'-13'-49'297,"4"8"-219,13 37 17,1-1 12,0 1 16,0 0-11,1 1 186,13-7-248,-8 5 96,21-9-107,-17 8 56,20-4-67,-19 7 6,22-1-23,-21 6 6,20 6-12,-23 0 12,13 10 0,-18-9 112,5 13-12,-10-12 426,0 15-341,-6-13 268,-5 15-380,1-15 117,-11 17-151,8-18 140,-15 13-129,13-15 85,-12 5-74,13-10 168,-17 2-218,12-5 6,-24-1-34,23-1 0,-18-3-17,23 3-571,-5-3-11,14 3-4857,0 1 208,6 2 5248,1 2 0,1-1 0,-3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9:55.1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50 20649,'8'-28'241,"-3"6"-202,-7 24 23,-2 1 16,-3 4 23,0 2-6,-3 3 0,-2 1-11,0 1 0,-1 3 0,0 1 11,0 2 208,-10 20-146,0 11-106,0 0 66,-4 27-89,17-41 79,-9 48-74,12-47 130,-2 59-118,7-58 44,0 43-33,4-50 73,8 33-79,-1-34 253,24 42-258,-15-45 22,22 25-50,-23-34-12,22 18-33,-22-21-420,19 16-73,-24-22-6688,10 9-1002,-15-12 8211,4 2 0,-10-7 0,0-1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9:56.3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223 10 21147,'-36'-5'79,"5"0"-6,24 8 16,-2-1 34,2 0 34,-2 0 11,1 0 6,0-1 566,-14 0-544,10-1 347,-15 1-381,19-1 281,-6 0-331,9 0 89,0 0-167,4 0-40,1 0-66,-1 0 55,1 1 22,-1 3 40,1 6-28,-1 2 11,0 20-17,0-12 12,1 29-12,0-25 45,2 33-28,-1-30 56,3 37-73,-3-36 45,3 33-34,-3-37 113,2 27-51,-2-31 201,-1 25-212,0-26 101,-3 26-134,1-26 83,-5 24-95,4-25-6,-3 18-22,4-21-28,0 13 28,2-17 45,0 9-39,0-13-1,0 5 1,1-8-1,1 3 1,-1-4-6,3 2 6,-4-3 33,4 2-34,-3-3 12,2 1-6,-1-2 1,1 1 4,-1 0 91,6-1-68,-4 0 90,11 0-84,-7 0 61,16-1-95,-11 0-22,20-2 5,-18 2 6,20-1-16,-20 2-169,14 0 39,-18 0-902,9 3 348,-15-1-4217,6 9 1310,-9-6 3607,2 6 0,-4-8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2:23.3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468 0 21002,'-42'6'773,"6"-1"-549,23-4-22,-1 1-12,1 1-5,-1 0-22,1 0-7,0 2-21,-1-2-23,1 1-17,-2 0-28,2 0-5,-1 2-1,0-2-10,1 1-1,-1 0 6,3-1 6,-1 0 5,3-1 17,1-1-17,0 0 17,3-1-11,0 0-6,0-1 0,1 0-11,-1 0-11,0 0 0,-1 0 5,0 0-5,0 0 11,0 0 6,0 1 5,1 0 0,-1-1 0,1 1 1,-1 0-18,2 0 6,-1 2-6,1-2 1,1 2-1,-1 0-5,1 2-6,0-1 0,0 0 12,0 1-6,0 0-6,1 0 6,-1 1 6,2 1 10,-2 1 1,1 2-6,0 1-11,1 1-6,0 1-6,0 0 1,1 2-12,-1-1 1,1 0 5,0 2-6,0 0 17,1 0 6,0 2-17,2 0 6,-1 1-12,0 1 6,0-1 0,0 1 0,-1 1 6,-1 0-6,0 1 0,0 1 0,0 3 0,0 0-23,0 2 1,0 2-6,-1 0 22,0 1-16,-2-1 11,2-1-12,-1-2-10,1-1 16,1-1 0,-1-2 0,1 1-27,0-2 27,0 1-6,0-1 7,0-1 32,0 0-44,0 0 12,0-1 4,0 0 7,0-2-1,0 1-11,0-3 1,0 1-1,1-2 6,0 0 5,2 1-5,-1-2-40,1 2 29,0 0-6,0 0 0,0 2 50,-1 1-50,1 0 6,-2 2-12,1 1 1,0 1 10,-1 0-16,-1 1 22,1 1-44,-1 1 33,1-1 0,-1 2-11,0-1 16,0 0-10,-1 0-1,0-1 0,0-2 12,0-2-6,0-2 0,0-2 0,-1 0 0,1 0 6,0 0 5,-1 1 0,-1 1-11,1 0 11,-1 1 6,1 0 0,-1 0 0,1 1-17,-1 1 11,2 0 0,-1 1 6,1 1-12,1 0 7,-1 2-24,1 1 12,-2 2 6,2 2 0,-2 2 10,1 3-16,-1 1 12,1 1 4,0-1-10,1-2 5,-1-2-16,1-3-1,0-3 6,0-1 6,0-1-12,0 0 0,-2-1 1,2-1-6,-2-2 16,1-2 1,0 0-1,1-3 18,-1 0-18,0 0 1,0 0 11,1-1 0,-1 0-17,1 0 5,0-1-10,0 0-29,0 0 28,0 0 6,1 1 0,0-1 17,2 2 6,0 0-18,-1 1 1,1 2 11,-1 1-23,1 0 6,-1 1 0,1-1 17,0-1-23,1-2 6,-1-2-5,0-2-46,0-1 62,0-1-22,-1 0 11,1-1 17,-2 1-17,1-1 6,-1 2-6,0 0 11,-1 0-11,1 2 11,-1-1 0,0 1-5,0-1-12,0 1-5,0-1 11,0 0-34,0-1 46,0 1-7,0 2 1,0 0 5,0 2-11,0 1 6,0 2-6,0 2 5,0-1-16,0 0 11,0 0-11,-1-1-6,0-1 28,0 0-22,1 0 11,0-1-6,0-1 6,0 1 0,1-1-11,0 0 11,2-1-11,1 0 11,0-2 17,1-1 0,-2-2-17,1-2-6,-1-1 0,1-1-5,-1 0 22,-1 0-5,1 2-6,-3 0-6,2 3-5,-2 0 6,0 3 5,0-1 16,0 2 7,0-2-1,0 1-11,0-2-16,0 0 5,0-2-6,0 0 6,0-2 6,0 0-6,0-1 0,0 0-23,0 0-5,0-1 12,1 0 10,1-1 6,-1 1 22,0 0-16,1 0 5,-1-1-11,0 1 0,0-2 6,-1 2-12,1-1 1,0 0 5,-1-2-12,1 0 1,-1-1 6,1 2-1,-1-2 17,0 0-5,0 1-1,0-1 1,0-1-23,0 1 23,0-1 11,0-1-12,0 0-33,0 0 45,1-1 0,2 0-12,0 0-10,2-2 10,1 1 18,2-2-6,1 1 11,3-2 0,2 0 0,1-1 11,3 0 6,0 0-1,1 1-4,2 0 10,1 1-16,-2 0-6,2 0 0,-1 0-28,-1 0 0,0 1 0,-3 0 5,0 2-5,-4 0 6,0 0-17,-3 0 11,-1 0 11,-1 0-11,-2 0 22,-1 0-22,-1 0 11,-2 0 6,0 0-6,0 0 6,1 0-22,0 0-1,0 0 12,2 0-6,-1 0-12,-1 0-21,1 0-51,-2 0-51,0 0-385,-2 0 44,0 1-242,0 3-385,-2 3-851,-2 3-2125,-2 2-4899,0 0 8978,0-1 0,3-5 0,0-2 0</inkml:trace>
  <inkml:trace contextRef="#ctx0" brushRef="#br0" timeOffset="6917">775 394 18947,'4'-14'1097,"-1"2"-744,-3 11-17,0-1 0,0 0-11,0 1-28,0-2-23,0 1-16,0 0-45,0 1-28,-2 0-28,1 0-62,-2 0-17,1 0-27,-2 1-23,-1 0 11,0 1-5,-2 1-6,0 3-6,-2 2 0,0 1 1,0 1-1,0 0 17,0 0-16,0 1 5,1 0 11,1 0 17,-1 2 0,1 1 0,-1 1-17,0 2-22,-1 1 0,1 1 0,-1 2 5,1 0-22,1 0 11,0 0-5,1 1-6,1-1 17,2-1-12,1 2 1,1-3-1,0 1-10,3-2 10,0-2-5,3 0 12,1-1 4,1-1-4,1-2 21,1-1-5,1-2 17,2-1 5,2-4-10,1-1 10,4-1-5,0-3-6,3-2-17,1-3-10,2-2-1,0-3 6,1 0 5,-2-1 0,0-1-5,-1 0 11,-3-1 17,0 0 5,-2-2 23,-2 2 17,-3-2-1,-1 1 40,-2-1 0,-4 2 11,0-1-6,-4 1-10,-1-1-7,-1 2-32,-1-2-12,-2 2-1,-4 0-27,-1 0 6,-1 2-7,-2 0-10,-1 2-6,-1 0 6,0 1-12,-1-1-5,1 2 16,1 1-33,1 0-5,1 2-6,0-1-34,2 3-17,1 0-55,1 1-102,1 1-123,1 0-123,0 1-106,3 0-95,-1 0-107,2 1-264,0 0-598,2 1-1138,1 0-3013,3 1 174,1-1 5612,-1 0 0,-3-1 0,-1 0 0</inkml:trace>
  <inkml:trace contextRef="#ctx0" brushRef="#br0" timeOffset="7487">840 1270 24144,'-8'32'448,"0"-3"-319,8-17-11,0 3-23,-1 1-11,0 2-28,-2 0-28,1 2 0,-1-1-17,1 0 0,0 0 17,1-1-33,-1-1 10,1 0 1,0-2-17,1-2 16,0-3-22,0-1-5,0-2-17,0-1-40,0-2-61,1 0-112,0-2-173,1 0-225,-1-1-302,1 0-628,-2-1-1299,2 1-2677,-1-1-1294,0 0 6850,0 0 0,-1 0 0,0 0 0</inkml:trace>
  <inkml:trace contextRef="#ctx0" brushRef="#br0" timeOffset="8370">731 2190 22929,'23'-61'1025,"-4"11"-740,-19 45-49,-1 0-63,0 1-44,-2 1-56,0 0-6,-2 1-11,1 0-22,0 1-12,-1 1-5,1 0-6,-1 0 0,-1 0 12,-1 2-12,0 3-11,-2 1 5,1 1 18,-2 1-12,1 2 0,0-1 6,1 1-28,-1 1 28,0-1-17,1 2 5,0 0 1,1 0-1,0 2 1,0 0-6,0 1 6,1 1-12,-1-1 0,2 1 1,0 0 5,2 1 0,-1 1 0,2 0 11,0 1-28,2 0 34,0 1-17,0 0 6,0 0-6,0-1-12,2-1 12,1 0 0,1-2 17,2-2-28,0 0-6,2-2 12,1-1-1,0-1 23,2-2 0,1-1-1,3-3-16,0-2 28,3-1-11,1-1 11,2-2-11,2-3-6,2-3-11,0-4 0,0-1 28,-1-1-17,-1-1-5,-1 0 0,-1 0-6,-2-1 23,-2 1 5,-2-1 11,-1 0-6,-4 2 18,0-2 10,-5 1 12,0-2-6,-3 0 1,-1-1-7,-3 0 1,-2-1 27,-3 0-55,-4 0-6,-2 0-17,-1 0-5,-2 1 5,0 3-5,0 0 5,-1 1-45,2 3 34,1-1-11,1 4-6,2-1-5,1 3-85,3 1-128,1 3-135,2 0-184,2 1-247,2 1-347,0 2-1037,0 1-1450,0 2-4952,1 1 8587,0-1 0,0-1 0,0-3 0</inkml:trace>
  <inkml:trace contextRef="#ctx0" brushRef="#br0" timeOffset="9476">731 3153 21304,'-6'-14'196,"0"3"-151,2 11-6,0 1 6,0 1-6,-3 3 6,2 2 0,-2 1 11,0 2 17,-2 0-23,2 2 12,-2 0-34,1 2-6,-1 1-5,1 1 11,-1 1-23,1 1-5,1 1 0,-1-1-39,2 1 22,1-1-5,1 1 5,0-1 23,2 0 5,1-2-5,0 0-12,1 0 17,2-2-11,0-1 0,3-3 23,2 0-1,0-2-11,1-1 35,2-3 21,0 0 39,2-2 62,1-1 12,2-1 16,0-1-17,1-1 11,1-3 6,0-1-11,1-1-6,-3-1-11,-2 1-28,-2-1-11,-1 1-17,-2-1-22,0 1-18,-1 0 12,-2-2-16,0-1-1,1-1 11,-1-2-16,0-1-1,-1-1 23,0-1-11,-1-1 11,-2-1 39,1-2-39,-2 0 12,1-1-1,-1 0 1,0-1 21,0 1 6,-1 1-5,0 2-23,-2 1-22,-2 1-23,-1 2-27,-1 1-6,0 1-1,-1 2-4,-2 0 4,0 1 7,0 0-23,0 2 5,0-1-5,0 3 0,1 0-16,1 1-52,1 2-49,1 1-85,0 1-78,0 2-163,1 3-223,-1 4-370,2 2-897,-1 3-1708,2 1-5124,0-2 8765,3-2 0,-1-6 0,1-2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39:57.4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126 374 17938,'-25'59'526,"5"-9"-307,14-33 0,1-1-12,-1-1-33,1 0-40,-1-1-44,0-1-29,0 0 119,-3 6-124,4-9 302,-3 5-106,7-13 532,-2 0-639,2-1 270,-3-1-219,2 0 348,-2-3-438,3 0 23,-1-9-112,2 4 78,-1-15-67,2 10 78,4-21-78,-1 16 17,8-27-22,-5 23 77,15-29-49,-11 28 139,17-24-128,-16 27 72,16-17-100,-15 22 11,13-12-40,-15 18-10,9-7-12,-13 11-56,8 1 28,-11 3-50,8 6 101,-8 0 94,6 15-60,-7-5 83,2 26-84,-4-19 118,-2 35-107,-1-28 96,-11 44-90,4-39 106,-17 45-145,14-46-11,-8 36-6,13-43 28,0 27-23,7-33 1,3 22 16,1-26 141,17 18-113,-9-22 51,19 11-90,-19-17 11,9 6-16,-13-9 16,4 2 6,-9-4 286,2 2-124,-4-3 651,0 1-796,0-3-34,0-1-5,0-2-12,3-5-5,-2 2 0,2-7 11,-1 8 5,5-9-10,-3 7 5,11-16 0,-6 12 5,12-21 18,-11 17 5,12-25-23,-14 21 18,12-35-23,-13 31 16,10-26-21,-12 31 10,13-36-5,-11 29-5,11-29 5,-11 35 0,7-20-17,-6 21-17,14-26 12,-12 28-157,18-19 84,-16 24-415,16-7 224,-18 15-1338,11-3 672,-14 7-8879,2 12 8986,-8-7 1,0 8 0,-2-10 0</inkml:trace>
  <inkml:trace contextRef="#ctx0" brushRef="#br0" timeOffset="800">762 768 24228,'20'-37'291,"-4"7"-263,-20 30-28,-1 0-5,-2 0-18,-1 0 1,-3 1 0,-1 4 10,-3 1-88,-22 20 77,16-12-27,-21 20 22,27-21-151,-8 17 128,14-17-55,-2 15 95,10-20 27,4 8-21,0-9 100,11 6-67,-7-8 101,12 3-84,-11-7 89,8 0-67,-8-1 196,13-8-212,-10 2 111,13-16-111,-16 10 49,5-10-38,-9 12 134,3-13-146,-5 14 46,2-9-79,-4 14-17,1-1-17,-1 4-661,0 0 678,0 4 17,1-1 0,0 4 16,1-1 12,1 3 50,2 5-61,-1-3 16,6 15-39,-3-13-5,4 12-12,-6-14-16,5 9-23,-6-11-464,4 3 100,-6-7-1030,1 0 111,-3-1 1328,-1 6 0,1-5 0,-1 3 0</inkml:trace>
  <inkml:trace contextRef="#ctx0" brushRef="#br0" timeOffset="1851">980 155 22985,'18'-17'801,"-1"4"-560,-4 11-40,0 0-33,2-1-17,-1 0-5,0 0 11,1 1 0,-1-2-12,1 2 62,7-4-44,9-1-146,-9 1 45,7 0-62,-21 5-34,4-1 29,-9 2-57,3 1 45,-3 0 28,3 6 12,-2 0 78,5 13-73,-5-8 72,6 25-38,-7-17 106,2 36-123,-4-26 61,-5 48-89,1-39 22,-7 51-28,7-52-11,-2 39 12,4-48-1,1 33-6,0-36 79,2 26-78,-1-32-6,4 19 6,-2-26-6,2 13 0,-2-16 11,1 14 6,-1-13 83,1 17-72,-3-15 62,1 18-73,-1-16-17,-1 18 5,0-19 1,1 8 0,0-16 55,-1 1-22,1-5 68,-1-1 1276,0-1-1338,-2 0-34,0-2-11,-3-1 0,-2 0 6,0 0-23,-12-3 6,6 3-12,-12-4 6,13 6-487,-13-1 224,14 4-582,-10 5 179,12 1-9148,-10 18 842,11-13 8989,-6 8 0,13-17 0,0-2 0</inkml:trace>
  <inkml:trace contextRef="#ctx0" brushRef="#br0" timeOffset="2750">1791 220 23679,'-14'-34'432,"4"7"-348,10 27-56,0 0-40,0 1 18,0 2 44,1 2 23,0 2 34,1 3 133,2 10 320,0 26-431,-1-12 101,-1 30-134,-2-35 60,-2 37-122,1-32 28,-2 39-51,3-44 62,-1 36-45,1-41 78,0 28-78,0-35 28,0 10-34,0-17 29,0 9-34,0-11-1,2 13 1,0-13-6,1 8 12,-1-11-29,2 4 1,-3-5-107,3 2 22,-4-4-218,2 0 17,-2-2-4191,0 0 1463,1 0 3019,0 1 0,1-1 0,-2 2 0</inkml:trace>
  <inkml:trace contextRef="#ctx0" brushRef="#br0" timeOffset="3200">1506 527 24290,'49'-26'296,"1"1"1,33-17-123,-58 34-17,0 1-40,2-1-38,-1 1-45,0 1-6,-1 1-129,27 1 5,-24 2-844,31 4 251,-43 1-4308,9 11 1536,-20-6 3461,-3 7 0,-2-9 0,-2 0 0</inkml:trace>
  <inkml:trace contextRef="#ctx0" brushRef="#br0" timeOffset="3917">2141 1 22923,'18'0'308,"-1"2"-218,-5 8 5,0 1 12,0 2 16,0 2 11,0 1 29,0 3 5,0 0 162,4 15 157,11 34-425,-8-18-29,-1 1 1,-1-1-12,-4-8 74,15 49-57,-17-51 78,9 48-100,-15-49 17,1 48-34,-8-48-107,-11 46 1,4-48-824,-12 45 202,13-46-7657,-9 41-27,10-47 8279,-3 11 0,6-31 1,2-5-1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05.7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76 19288,'13'-16'146,"-3"4"-146,-10 12-73,0 0 62,0 1 50,0 0 79,0 3 33,0-1 34,0 2 5,0 2 1,0 3-18,0 2-5,0 2-34,0 1-5,0 2-17,0 2 230,0 19-6,0 18-291,0-8 44,-1 19-55,0-40 39,-1 30-45,1-28 202,-4 41-174,3-44 56,-4 26-45,4-35 90,-4 12-112,4-15 16,-5 15-72,5-17-134,-2 9-12,4-15-477,-1 3 85,1-7-3052,0 0 2751,0-2 1,0 1-1</inkml:trace>
  <inkml:trace contextRef="#ctx0" brushRef="#br0" timeOffset="467">0 207 20576,'16'-19'751,"1"3"-376,3 12-6,3-1-15,0 0-46,2-1-17,1 0 773,47-15-907,-29 8-79,12-5 1,1 1-74,-11 2-8,5 1 1,0-1-54,-8 5-683,39-8 167,-54 13-2043,15 7 1528,-34 4 1087,-4 27 0,-6-21 0,-4 13 0</inkml:trace>
  <inkml:trace contextRef="#ctx0" brushRef="#br0" timeOffset="1366">789 623 23119,'16'-36'521,"-3"8"-370,-14 25-16,-2 1-46,0 0-33,-1-2-44,-1 2-35,0-1-38,-2 1-91,-8 1-21,-23 13 156,11-5 17,-33 23 6,37-15-34,-24 21 5,31-20-61,-10 22 84,20-22 39,2 19-22,8-21 118,14 11-51,-6-18 173,22 2-184,-17-9 73,25-7-102,-24 0 119,23-13-79,-25 9 196,14-15-185,-19 15 112,4-13-162,-11 14 95,1-8-106,-5 12-23,1-2-22,-1 6-695,0 2 684,0 4 22,0 0 22,2 5-11,0 0 0,3 1 1,0 1 4,2 2 24,10 19-46,-7-15-50,11 19 6,-13-24-762,7 12 212,-7-14-3404,5 11 1158,-9-14 2846,0 9 0,-4-12 0,0 2 0</inkml:trace>
  <inkml:trace contextRef="#ctx0" brushRef="#br0" timeOffset="1999">1052 535 24984,'4'-38'-73,"-1"8"73,-3 32 28,0 1 17,1 3 11,0 3 11,2 1-11,-2 1-5,1 3 117,0 27-134,-1-16 44,-2 39-66,1-37 49,-4 35-50,3-34 40,-1 30-40,1-35-28,0 23 17,1-31 17,1 8-11,0-18 22,1-1-28,-1-2-12,1-2 12,0 0-67,-1 0 34,0 0-46,3-1 18,-2 0-640,8-4 158,-5 3-3025,6-4 689,-8 3 2879,4 0 0,-6 2 0,1 0 0</inkml:trace>
  <inkml:trace contextRef="#ctx0" brushRef="#br0" timeOffset="2349">1073 842 23411,'53'-63'380,"-10"12"-284,-32 47-24,-2 2-4,1 0-12,0 1 11,0 1 11,0 1-5,0 1 17,1 3 111,8 9-150,-7-4 117,11 18-129,-13-15 129,6 18-107,-10-18 214,1 16-163,-5-18 213,-6 13-224,0-15 117,-19 13-184,7-14-118,-33 6-34,24-11-728,-33 1 449,35-5-124,-11 0-252,23 0-768,2 0-1443,2 0-568,2 1-4737,1 0 8289,2 0 0,0 0 0,2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10.6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307 148 20487,'2'-18'845,"0"4"-593,-2 13 84,0 1-381,0 3 79,0 0 39,0 6 11,0 0 1,0 4-7,0 1-16,0 2 139,0 33-162,0-21 197,-1 51-147,-1-47 163,-3 48-173,2-43 105,-7 49-139,4-48 90,-8 46-74,7-49 180,-9 36-146,9-46 135,-5 22-202,8-32-17,-2 10-5,5-19-23,0 3-6,1-7-150,0-1-6414,0-1 722,0-3 46,0 0 5819,0-3 0,0 4 0,0 0 0</inkml:trace>
  <inkml:trace contextRef="#ctx0" brushRef="#br0" timeOffset="518">0 169 21439,'18'-4'1053,"-2"-1"-711,-7 6-23,4-1-33,2 0-51,3-1-45,3-1-33,2-3-45,2-2 78,15-7 1,39-15-180,-21 8-20,-1 1 1,-2 0-9,-11 7-223,40-10 55,-54 18-980,20 7 369,-36 5-4973,7 21-123,-17-12 5892,0 13 0,-4-20 0,0 0 0</inkml:trace>
  <inkml:trace contextRef="#ctx0" brushRef="#br0" timeOffset="1234">789 651 23304,'-35'-36'157,"4"8"-140,21 28-6,-2 3-11,0 1 22,-1 5-10,-2 0-12,0 5 5,-1-1 18,-15 31-35,15-19 24,-12 37-12,24-39 5,0 23 12,7-29 50,12 15-22,-5-22 201,16 4-156,-13-12 156,16-12-184,-14 2 72,17-24-94,-19 14 49,14-24-61,-17 23 118,6-20-101,-12 25 50,0-11-90,-4 19-89,0-3 0,0 8-347,0 1 420,0 3 0,0 0 0,1 4-1,3 7 12,0-4-28,6 20 17,-5-14-45,8 25-39,-5-22-902,8 22 196,-8-24-9030,11 17 8849,-12-23 1,3 4 0,-9-13-1</inkml:trace>
  <inkml:trace contextRef="#ctx0" brushRef="#br0" timeOffset="1668">1183 651 24939,'19'-40'112,"-5"8"-100,-19 32-7,-1 1-5,-1 1 11,-1 2-11,-2 2 0,-1 2 0,0 1 34,-19 17-23,14-10 28,-24 31-33,29-30 0,-7 14-6,15-19-23,0 1 23,2 0 0,0 0 39,3 4-11,1-6 107,9 9-73,-3-11 50,14 4-50,-9-8-18,29 1-55,-21-4-365,37 0-72,-36-2-1618,21 0-1076,-24 0 3142,5 0 0,-16 0 0,-1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20.7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25606,'5'32'146,"0"-4"-101,-3-12 16,1 0-27,0 2 16,0 1 6,0 0-5,0-1 50,1 14-101,0-11 33,4 23-44,-5-28-431,5 16-29,-6-23-5152,2 11-3328,-3-14 8951,0 5 0,-1-9 0,0-1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21.4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97 23562,'24'-26'705,"-2"4"-481,-4 16-39,0 1-28,0-1-34,0 1-39,1-1-28,-2 1 51,8-1-85,-8 3-11,6-1-22,-9 3-73,0 0-17,-1 1-84,0 0-134,-1 0-162,0 0-242,-1 0-4257,8 1 2001,-9 1 2979,7 4 0,-12-3 0,-1 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21.7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 16068,'10'4'2671,"-2"-1"-2144,-8-3 4256,0 0-4559,19 2-6,-8-1-5,16 1-11,-12-2-12,0-3-44,3-1-45,0-2-22,20-5-102,-12 4-526,27-6-112,-31 10-9170,9 6 1212,-24 3 8619,0 6 0,-7-7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22.9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0 156 21954,'35'3'443,"-6"-1"-264,-14-2 17,-2 0 11,2 0 12,0 0-1,0-1 314,16-5-381,-11 0 241,25-7-296,-28 6 408,20-12-348,-25 12 147,7-9-140,-15 11 201,-1-7-275,-2 5 74,-6-10-158,0 10 23,-10-9-28,6 10-56,-12-4 28,10 8-89,-19-2 78,14 4-85,-20 7 102,20-1-34,-16 12 39,19-7 17,-10 18 0,15-14-28,-6 24 28,9-20 11,-1 24-5,4-24 0,5 24-1,2-25 74,14 21-63,-6-22 35,16 10-40,-11-17 112,36 0-117,-27-7-6,41-6-17,-43 0-129,16-2-16,-26 4-1412,8 8 650,-15-1 924,-2 23 0,-7-19 0,-3 11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25.6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265 40 23489,'-6'-22'179,"1"5"-162,2 17-17,-2 0 0,0 1 11,-2 2 0,-1 2 40,0 2-6,-2 1 100,-13 18 158,-16 28-247,7-10 50,-11 27-56,27-39 141,-12 51-130,18-43 54,1 12 0,2-1-31,6-11 62,7 36-85,2-39 136,24 44-164,-14-45 51,30 43-72,-28-53-1,14 14-11,-19-25-101,11 10-23,-16-14-761,8 6 281,-14-12-1576,4 1-121,-4-4 2301,5 0 0,-6-1 0,3-1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26.8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216 20 24335,'-48'-11'67,"7"2"-11,30 13 50,-1 1-5,2-2 5,0 0 12,0-1 0,2 0 274,-8 0-325,7 0 90,-7 1-140,11-2-34,-2 1 0,5-1-5,0 1 16,1 0-33,0 1 39,0-1 39,0 5-22,0-3 28,0 9-34,0-7 28,0 12-39,1-10-28,-1 10 34,1-10 33,2 12-28,0-10 17,4 13-16,-3-11 72,5 16-28,-5-14 179,2 27-162,-4-19 156,-3 40-156,-1-31 28,-2 38-90,2-41-11,1 28 0,2-35 6,0 18-1,0-26-5,1 13 11,0-18 29,2 15-40,-1-12 11,3 18 0,-3-15 28,1 19-16,-3-17 21,2 14-27,-2-18 17,2 6-29,-2-12 29,3 0-23,-3-5-11,1 1 11,0-2 1,0 1-7,0 0 1,0 4-6,1-2-6,-1 8 6,0-6-5,0 7 5,0-7 28,0 1-17,-1-5 62,1 0-68,-1-1-10,0 1 5,0 0 11,0 0-11,0-1 0,2 2-6,-1-2 62,4 0-17,-2 0 113,11 0-102,-4 0 40,21-3-68,-13 1-33,25-6-23,-25 5-285,17-2 89,-22 4-839,9 2 587,-14 1-2190,8 6-335,-10-3 3007,5 3 0,-9-4 0,1-1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23:40:30.1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176 134 25102,'10'-17'-51,"-3"5"74,-7 16 27,0 2 1,1 2 10,0 3 29,1 1 6,0 2 340,1 20-290,-1-11 196,2 37-242,-3-29 108,3 61-175,-3-51 12,2 47-34,-3-54 28,1 30-39,-1-34 23,0 27-23,1-39-6,1 9-11,-1-21-78,2 1 28,-1-5-415,3 5 174,-3-4-711,4 4 167,-3-3-402,1 2-4415,-2 0 5669,0-1 0,0-1 0,-1-2 0</inkml:trace>
  <inkml:trace contextRef="#ctx0" brushRef="#br0" timeOffset="367">1 462 24010,'21'-16'683,"0"2"-476,-4 12-44,1 1-29,4-2-44,3 1-18,1-1-26,3-1-7,2 0-28,42-10-67,-32 6-409,39-7-84,-53 11-7085,15 2-600,-28 4 8234,6 1 0,-18-1 0,-1-1 0</inkml:trace>
  <inkml:trace contextRef="#ctx0" brushRef="#br0" timeOffset="917">570 24 24895,'38'-14'235,"-5"4"-129,-19 19 17,1 2 12,-1 1 5,2 3 0,0 3-22,1 1 280,21 35-326,-16-22 12,5 11 0,-2 1-39,-8-7 34,16 55-40,-23-47 14,-2 10 0,-2 1-30,-3-2 2,-2-3 0,-1-1 37,-1-2-82,-4 5 0,-1-1-24,-3-4-284,-3 3 0,-3-2-243,1-18-5506,-26 28-2930,21-39 8917,-11 8 1,23-22 0,3-3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6.xml"/><Relationship Id="rId21" Type="http://schemas.openxmlformats.org/officeDocument/2006/relationships/image" Target="../media/image103.png"/><Relationship Id="rId42" Type="http://schemas.openxmlformats.org/officeDocument/2006/relationships/customXml" Target="../ink/ink104.xml"/><Relationship Id="rId47" Type="http://schemas.openxmlformats.org/officeDocument/2006/relationships/image" Target="../media/image116.png"/><Relationship Id="rId63" Type="http://schemas.openxmlformats.org/officeDocument/2006/relationships/image" Target="../media/image124.png"/><Relationship Id="rId68" Type="http://schemas.openxmlformats.org/officeDocument/2006/relationships/customXml" Target="../ink/ink117.xml"/><Relationship Id="rId2" Type="http://schemas.openxmlformats.org/officeDocument/2006/relationships/customXml" Target="../ink/ink84.xml"/><Relationship Id="rId16" Type="http://schemas.openxmlformats.org/officeDocument/2006/relationships/customXml" Target="../ink/ink91.xml"/><Relationship Id="rId29" Type="http://schemas.openxmlformats.org/officeDocument/2006/relationships/image" Target="../media/image107.png"/><Relationship Id="rId11" Type="http://schemas.openxmlformats.org/officeDocument/2006/relationships/image" Target="../media/image98.png"/><Relationship Id="rId24" Type="http://schemas.openxmlformats.org/officeDocument/2006/relationships/customXml" Target="../ink/ink95.xml"/><Relationship Id="rId32" Type="http://schemas.openxmlformats.org/officeDocument/2006/relationships/customXml" Target="../ink/ink99.xml"/><Relationship Id="rId37" Type="http://schemas.openxmlformats.org/officeDocument/2006/relationships/image" Target="../media/image111.png"/><Relationship Id="rId40" Type="http://schemas.openxmlformats.org/officeDocument/2006/relationships/customXml" Target="../ink/ink103.xml"/><Relationship Id="rId45" Type="http://schemas.openxmlformats.org/officeDocument/2006/relationships/image" Target="../media/image115.png"/><Relationship Id="rId53" Type="http://schemas.openxmlformats.org/officeDocument/2006/relationships/image" Target="../media/image119.png"/><Relationship Id="rId58" Type="http://schemas.openxmlformats.org/officeDocument/2006/relationships/customXml" Target="../ink/ink112.xml"/><Relationship Id="rId66" Type="http://schemas.openxmlformats.org/officeDocument/2006/relationships/customXml" Target="../ink/ink116.xml"/><Relationship Id="rId5" Type="http://schemas.openxmlformats.org/officeDocument/2006/relationships/image" Target="../media/image95.png"/><Relationship Id="rId61" Type="http://schemas.openxmlformats.org/officeDocument/2006/relationships/image" Target="../media/image123.png"/><Relationship Id="rId19" Type="http://schemas.openxmlformats.org/officeDocument/2006/relationships/image" Target="../media/image102.png"/><Relationship Id="rId14" Type="http://schemas.openxmlformats.org/officeDocument/2006/relationships/customXml" Target="../ink/ink90.xml"/><Relationship Id="rId22" Type="http://schemas.openxmlformats.org/officeDocument/2006/relationships/customXml" Target="../ink/ink94.xml"/><Relationship Id="rId27" Type="http://schemas.openxmlformats.org/officeDocument/2006/relationships/image" Target="../media/image106.png"/><Relationship Id="rId30" Type="http://schemas.openxmlformats.org/officeDocument/2006/relationships/customXml" Target="../ink/ink98.xml"/><Relationship Id="rId35" Type="http://schemas.openxmlformats.org/officeDocument/2006/relationships/image" Target="../media/image110.png"/><Relationship Id="rId43" Type="http://schemas.openxmlformats.org/officeDocument/2006/relationships/image" Target="../media/image114.png"/><Relationship Id="rId48" Type="http://schemas.openxmlformats.org/officeDocument/2006/relationships/customXml" Target="../ink/ink107.xml"/><Relationship Id="rId56" Type="http://schemas.openxmlformats.org/officeDocument/2006/relationships/customXml" Target="../ink/ink111.xml"/><Relationship Id="rId64" Type="http://schemas.openxmlformats.org/officeDocument/2006/relationships/customXml" Target="../ink/ink115.xml"/><Relationship Id="rId69" Type="http://schemas.openxmlformats.org/officeDocument/2006/relationships/image" Target="../media/image127.png"/><Relationship Id="rId8" Type="http://schemas.openxmlformats.org/officeDocument/2006/relationships/customXml" Target="../ink/ink87.xml"/><Relationship Id="rId51" Type="http://schemas.openxmlformats.org/officeDocument/2006/relationships/image" Target="../media/image118.png"/><Relationship Id="rId72" Type="http://schemas.openxmlformats.org/officeDocument/2006/relationships/customXml" Target="../ink/ink119.xml"/><Relationship Id="rId3" Type="http://schemas.openxmlformats.org/officeDocument/2006/relationships/image" Target="../media/image94.png"/><Relationship Id="rId12" Type="http://schemas.openxmlformats.org/officeDocument/2006/relationships/customXml" Target="../ink/ink89.xml"/><Relationship Id="rId17" Type="http://schemas.openxmlformats.org/officeDocument/2006/relationships/image" Target="../media/image101.png"/><Relationship Id="rId25" Type="http://schemas.openxmlformats.org/officeDocument/2006/relationships/image" Target="../media/image105.png"/><Relationship Id="rId33" Type="http://schemas.openxmlformats.org/officeDocument/2006/relationships/image" Target="../media/image109.png"/><Relationship Id="rId38" Type="http://schemas.openxmlformats.org/officeDocument/2006/relationships/customXml" Target="../ink/ink102.xml"/><Relationship Id="rId46" Type="http://schemas.openxmlformats.org/officeDocument/2006/relationships/customXml" Target="../ink/ink106.xml"/><Relationship Id="rId59" Type="http://schemas.openxmlformats.org/officeDocument/2006/relationships/image" Target="../media/image122.png"/><Relationship Id="rId67" Type="http://schemas.openxmlformats.org/officeDocument/2006/relationships/image" Target="../media/image126.png"/><Relationship Id="rId20" Type="http://schemas.openxmlformats.org/officeDocument/2006/relationships/customXml" Target="../ink/ink93.xml"/><Relationship Id="rId41" Type="http://schemas.openxmlformats.org/officeDocument/2006/relationships/image" Target="../media/image113.png"/><Relationship Id="rId54" Type="http://schemas.openxmlformats.org/officeDocument/2006/relationships/customXml" Target="../ink/ink110.xml"/><Relationship Id="rId62" Type="http://schemas.openxmlformats.org/officeDocument/2006/relationships/customXml" Target="../ink/ink114.xml"/><Relationship Id="rId70" Type="http://schemas.openxmlformats.org/officeDocument/2006/relationships/customXml" Target="../ink/ink1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6.xml"/><Relationship Id="rId15" Type="http://schemas.openxmlformats.org/officeDocument/2006/relationships/image" Target="../media/image100.png"/><Relationship Id="rId23" Type="http://schemas.openxmlformats.org/officeDocument/2006/relationships/image" Target="../media/image104.png"/><Relationship Id="rId28" Type="http://schemas.openxmlformats.org/officeDocument/2006/relationships/customXml" Target="../ink/ink97.xml"/><Relationship Id="rId36" Type="http://schemas.openxmlformats.org/officeDocument/2006/relationships/customXml" Target="../ink/ink101.xml"/><Relationship Id="rId49" Type="http://schemas.openxmlformats.org/officeDocument/2006/relationships/image" Target="../media/image117.png"/><Relationship Id="rId57" Type="http://schemas.openxmlformats.org/officeDocument/2006/relationships/image" Target="../media/image121.png"/><Relationship Id="rId10" Type="http://schemas.openxmlformats.org/officeDocument/2006/relationships/customXml" Target="../ink/ink88.xml"/><Relationship Id="rId31" Type="http://schemas.openxmlformats.org/officeDocument/2006/relationships/image" Target="../media/image108.png"/><Relationship Id="rId44" Type="http://schemas.openxmlformats.org/officeDocument/2006/relationships/customXml" Target="../ink/ink105.xml"/><Relationship Id="rId52" Type="http://schemas.openxmlformats.org/officeDocument/2006/relationships/customXml" Target="../ink/ink109.xml"/><Relationship Id="rId60" Type="http://schemas.openxmlformats.org/officeDocument/2006/relationships/customXml" Target="../ink/ink113.xml"/><Relationship Id="rId65" Type="http://schemas.openxmlformats.org/officeDocument/2006/relationships/image" Target="../media/image125.png"/><Relationship Id="rId73" Type="http://schemas.openxmlformats.org/officeDocument/2006/relationships/image" Target="../media/image129.png"/><Relationship Id="rId4" Type="http://schemas.openxmlformats.org/officeDocument/2006/relationships/customXml" Target="../ink/ink85.xml"/><Relationship Id="rId9" Type="http://schemas.openxmlformats.org/officeDocument/2006/relationships/image" Target="../media/image97.png"/><Relationship Id="rId13" Type="http://schemas.openxmlformats.org/officeDocument/2006/relationships/image" Target="../media/image99.png"/><Relationship Id="rId18" Type="http://schemas.openxmlformats.org/officeDocument/2006/relationships/customXml" Target="../ink/ink92.xml"/><Relationship Id="rId39" Type="http://schemas.openxmlformats.org/officeDocument/2006/relationships/image" Target="../media/image112.png"/><Relationship Id="rId34" Type="http://schemas.openxmlformats.org/officeDocument/2006/relationships/customXml" Target="../ink/ink100.xml"/><Relationship Id="rId50" Type="http://schemas.openxmlformats.org/officeDocument/2006/relationships/customXml" Target="../ink/ink108.xml"/><Relationship Id="rId55" Type="http://schemas.openxmlformats.org/officeDocument/2006/relationships/image" Target="../media/image120.png"/><Relationship Id="rId7" Type="http://schemas.openxmlformats.org/officeDocument/2006/relationships/image" Target="../media/image96.png"/><Relationship Id="rId71" Type="http://schemas.openxmlformats.org/officeDocument/2006/relationships/image" Target="../media/image128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7.png"/><Relationship Id="rId21" Type="http://schemas.openxmlformats.org/officeDocument/2006/relationships/image" Target="../media/image139.png"/><Relationship Id="rId42" Type="http://schemas.openxmlformats.org/officeDocument/2006/relationships/customXml" Target="../ink/ink139.xml"/><Relationship Id="rId63" Type="http://schemas.openxmlformats.org/officeDocument/2006/relationships/image" Target="../media/image160.png"/><Relationship Id="rId84" Type="http://schemas.openxmlformats.org/officeDocument/2006/relationships/customXml" Target="../ink/ink160.xml"/><Relationship Id="rId138" Type="http://schemas.openxmlformats.org/officeDocument/2006/relationships/customXml" Target="../ink/ink187.xml"/><Relationship Id="rId159" Type="http://schemas.openxmlformats.org/officeDocument/2006/relationships/image" Target="../media/image208.png"/><Relationship Id="rId170" Type="http://schemas.openxmlformats.org/officeDocument/2006/relationships/customXml" Target="../ink/ink203.xml"/><Relationship Id="rId191" Type="http://schemas.openxmlformats.org/officeDocument/2006/relationships/image" Target="../media/image224.png"/><Relationship Id="rId205" Type="http://schemas.openxmlformats.org/officeDocument/2006/relationships/image" Target="../media/image231.png"/><Relationship Id="rId107" Type="http://schemas.openxmlformats.org/officeDocument/2006/relationships/image" Target="../media/image182.png"/><Relationship Id="rId11" Type="http://schemas.openxmlformats.org/officeDocument/2006/relationships/image" Target="../media/image134.png"/><Relationship Id="rId32" Type="http://schemas.openxmlformats.org/officeDocument/2006/relationships/customXml" Target="../ink/ink134.xml"/><Relationship Id="rId53" Type="http://schemas.openxmlformats.org/officeDocument/2006/relationships/image" Target="../media/image155.png"/><Relationship Id="rId74" Type="http://schemas.openxmlformats.org/officeDocument/2006/relationships/customXml" Target="../ink/ink155.xml"/><Relationship Id="rId128" Type="http://schemas.openxmlformats.org/officeDocument/2006/relationships/customXml" Target="../ink/ink182.xml"/><Relationship Id="rId149" Type="http://schemas.openxmlformats.org/officeDocument/2006/relationships/image" Target="../media/image203.png"/><Relationship Id="rId5" Type="http://schemas.openxmlformats.org/officeDocument/2006/relationships/image" Target="../media/image131.png"/><Relationship Id="rId95" Type="http://schemas.openxmlformats.org/officeDocument/2006/relationships/image" Target="../media/image176.png"/><Relationship Id="rId160" Type="http://schemas.openxmlformats.org/officeDocument/2006/relationships/customXml" Target="../ink/ink198.xml"/><Relationship Id="rId181" Type="http://schemas.openxmlformats.org/officeDocument/2006/relationships/image" Target="../media/image219.png"/><Relationship Id="rId216" Type="http://schemas.openxmlformats.org/officeDocument/2006/relationships/customXml" Target="../ink/ink226.xml"/><Relationship Id="rId22" Type="http://schemas.openxmlformats.org/officeDocument/2006/relationships/customXml" Target="../ink/ink129.xml"/><Relationship Id="rId43" Type="http://schemas.openxmlformats.org/officeDocument/2006/relationships/image" Target="../media/image150.png"/><Relationship Id="rId64" Type="http://schemas.openxmlformats.org/officeDocument/2006/relationships/customXml" Target="../ink/ink150.xml"/><Relationship Id="rId118" Type="http://schemas.openxmlformats.org/officeDocument/2006/relationships/customXml" Target="../ink/ink177.xml"/><Relationship Id="rId139" Type="http://schemas.openxmlformats.org/officeDocument/2006/relationships/image" Target="../media/image198.png"/><Relationship Id="rId85" Type="http://schemas.openxmlformats.org/officeDocument/2006/relationships/image" Target="../media/image171.png"/><Relationship Id="rId150" Type="http://schemas.openxmlformats.org/officeDocument/2006/relationships/customXml" Target="../ink/ink193.xml"/><Relationship Id="rId171" Type="http://schemas.openxmlformats.org/officeDocument/2006/relationships/image" Target="../media/image214.png"/><Relationship Id="rId192" Type="http://schemas.openxmlformats.org/officeDocument/2006/relationships/customXml" Target="../ink/ink214.xml"/><Relationship Id="rId206" Type="http://schemas.openxmlformats.org/officeDocument/2006/relationships/customXml" Target="../ink/ink221.xml"/><Relationship Id="rId12" Type="http://schemas.openxmlformats.org/officeDocument/2006/relationships/customXml" Target="../ink/ink124.xml"/><Relationship Id="rId33" Type="http://schemas.openxmlformats.org/officeDocument/2006/relationships/image" Target="../media/image145.png"/><Relationship Id="rId108" Type="http://schemas.openxmlformats.org/officeDocument/2006/relationships/customXml" Target="../ink/ink172.xml"/><Relationship Id="rId129" Type="http://schemas.openxmlformats.org/officeDocument/2006/relationships/image" Target="../media/image193.png"/><Relationship Id="rId54" Type="http://schemas.openxmlformats.org/officeDocument/2006/relationships/customXml" Target="../ink/ink145.xml"/><Relationship Id="rId75" Type="http://schemas.openxmlformats.org/officeDocument/2006/relationships/image" Target="../media/image166.png"/><Relationship Id="rId96" Type="http://schemas.openxmlformats.org/officeDocument/2006/relationships/customXml" Target="../ink/ink166.xml"/><Relationship Id="rId140" Type="http://schemas.openxmlformats.org/officeDocument/2006/relationships/customXml" Target="../ink/ink188.xml"/><Relationship Id="rId161" Type="http://schemas.openxmlformats.org/officeDocument/2006/relationships/image" Target="../media/image209.png"/><Relationship Id="rId182" Type="http://schemas.openxmlformats.org/officeDocument/2006/relationships/customXml" Target="../ink/ink209.xml"/><Relationship Id="rId217" Type="http://schemas.openxmlformats.org/officeDocument/2006/relationships/image" Target="../media/image237.png"/><Relationship Id="rId6" Type="http://schemas.openxmlformats.org/officeDocument/2006/relationships/customXml" Target="../ink/ink121.xml"/><Relationship Id="rId23" Type="http://schemas.openxmlformats.org/officeDocument/2006/relationships/image" Target="../media/image140.png"/><Relationship Id="rId119" Type="http://schemas.openxmlformats.org/officeDocument/2006/relationships/image" Target="../media/image188.png"/><Relationship Id="rId44" Type="http://schemas.openxmlformats.org/officeDocument/2006/relationships/customXml" Target="../ink/ink140.xml"/><Relationship Id="rId65" Type="http://schemas.openxmlformats.org/officeDocument/2006/relationships/image" Target="../media/image161.png"/><Relationship Id="rId86" Type="http://schemas.openxmlformats.org/officeDocument/2006/relationships/customXml" Target="../ink/ink161.xml"/><Relationship Id="rId130" Type="http://schemas.openxmlformats.org/officeDocument/2006/relationships/customXml" Target="../ink/ink183.xml"/><Relationship Id="rId151" Type="http://schemas.openxmlformats.org/officeDocument/2006/relationships/image" Target="../media/image204.png"/><Relationship Id="rId172" Type="http://schemas.openxmlformats.org/officeDocument/2006/relationships/customXml" Target="../ink/ink204.xml"/><Relationship Id="rId193" Type="http://schemas.openxmlformats.org/officeDocument/2006/relationships/image" Target="../media/image225.png"/><Relationship Id="rId207" Type="http://schemas.openxmlformats.org/officeDocument/2006/relationships/image" Target="../media/image232.png"/><Relationship Id="rId13" Type="http://schemas.openxmlformats.org/officeDocument/2006/relationships/image" Target="../media/image135.png"/><Relationship Id="rId109" Type="http://schemas.openxmlformats.org/officeDocument/2006/relationships/image" Target="../media/image183.png"/><Relationship Id="rId34" Type="http://schemas.openxmlformats.org/officeDocument/2006/relationships/customXml" Target="../ink/ink135.xml"/><Relationship Id="rId55" Type="http://schemas.openxmlformats.org/officeDocument/2006/relationships/image" Target="../media/image156.png"/><Relationship Id="rId76" Type="http://schemas.openxmlformats.org/officeDocument/2006/relationships/customXml" Target="../ink/ink156.xml"/><Relationship Id="rId97" Type="http://schemas.openxmlformats.org/officeDocument/2006/relationships/image" Target="../media/image177.png"/><Relationship Id="rId120" Type="http://schemas.openxmlformats.org/officeDocument/2006/relationships/customXml" Target="../ink/ink178.xml"/><Relationship Id="rId141" Type="http://schemas.openxmlformats.org/officeDocument/2006/relationships/image" Target="../media/image199.png"/><Relationship Id="rId7" Type="http://schemas.openxmlformats.org/officeDocument/2006/relationships/image" Target="../media/image132.png"/><Relationship Id="rId162" Type="http://schemas.openxmlformats.org/officeDocument/2006/relationships/customXml" Target="../ink/ink199.xml"/><Relationship Id="rId183" Type="http://schemas.openxmlformats.org/officeDocument/2006/relationships/image" Target="../media/image220.png"/><Relationship Id="rId218" Type="http://schemas.openxmlformats.org/officeDocument/2006/relationships/customXml" Target="../ink/ink227.xml"/><Relationship Id="rId24" Type="http://schemas.openxmlformats.org/officeDocument/2006/relationships/customXml" Target="../ink/ink130.xml"/><Relationship Id="rId45" Type="http://schemas.openxmlformats.org/officeDocument/2006/relationships/image" Target="../media/image151.png"/><Relationship Id="rId66" Type="http://schemas.openxmlformats.org/officeDocument/2006/relationships/customXml" Target="../ink/ink151.xml"/><Relationship Id="rId87" Type="http://schemas.openxmlformats.org/officeDocument/2006/relationships/image" Target="../media/image172.png"/><Relationship Id="rId110" Type="http://schemas.openxmlformats.org/officeDocument/2006/relationships/customXml" Target="../ink/ink173.xml"/><Relationship Id="rId131" Type="http://schemas.openxmlformats.org/officeDocument/2006/relationships/image" Target="../media/image194.png"/><Relationship Id="rId152" Type="http://schemas.openxmlformats.org/officeDocument/2006/relationships/customXml" Target="../ink/ink194.xml"/><Relationship Id="rId173" Type="http://schemas.openxmlformats.org/officeDocument/2006/relationships/image" Target="../media/image215.png"/><Relationship Id="rId194" Type="http://schemas.openxmlformats.org/officeDocument/2006/relationships/customXml" Target="../ink/ink215.xml"/><Relationship Id="rId208" Type="http://schemas.openxmlformats.org/officeDocument/2006/relationships/customXml" Target="../ink/ink222.xml"/><Relationship Id="rId14" Type="http://schemas.openxmlformats.org/officeDocument/2006/relationships/customXml" Target="../ink/ink125.xml"/><Relationship Id="rId30" Type="http://schemas.openxmlformats.org/officeDocument/2006/relationships/customXml" Target="../ink/ink133.xml"/><Relationship Id="rId35" Type="http://schemas.openxmlformats.org/officeDocument/2006/relationships/image" Target="../media/image146.png"/><Relationship Id="rId56" Type="http://schemas.openxmlformats.org/officeDocument/2006/relationships/customXml" Target="../ink/ink146.xml"/><Relationship Id="rId77" Type="http://schemas.openxmlformats.org/officeDocument/2006/relationships/image" Target="../media/image167.png"/><Relationship Id="rId100" Type="http://schemas.openxmlformats.org/officeDocument/2006/relationships/customXml" Target="../ink/ink168.xml"/><Relationship Id="rId105" Type="http://schemas.openxmlformats.org/officeDocument/2006/relationships/image" Target="../media/image181.png"/><Relationship Id="rId126" Type="http://schemas.openxmlformats.org/officeDocument/2006/relationships/customXml" Target="../ink/ink181.xml"/><Relationship Id="rId147" Type="http://schemas.openxmlformats.org/officeDocument/2006/relationships/image" Target="../media/image202.png"/><Relationship Id="rId168" Type="http://schemas.openxmlformats.org/officeDocument/2006/relationships/customXml" Target="../ink/ink202.xml"/><Relationship Id="rId8" Type="http://schemas.openxmlformats.org/officeDocument/2006/relationships/customXml" Target="../ink/ink122.xml"/><Relationship Id="rId51" Type="http://schemas.openxmlformats.org/officeDocument/2006/relationships/image" Target="../media/image154.png"/><Relationship Id="rId72" Type="http://schemas.openxmlformats.org/officeDocument/2006/relationships/customXml" Target="../ink/ink154.xml"/><Relationship Id="rId93" Type="http://schemas.openxmlformats.org/officeDocument/2006/relationships/image" Target="../media/image175.png"/><Relationship Id="rId98" Type="http://schemas.openxmlformats.org/officeDocument/2006/relationships/customXml" Target="../ink/ink167.xml"/><Relationship Id="rId121" Type="http://schemas.openxmlformats.org/officeDocument/2006/relationships/image" Target="../media/image189.png"/><Relationship Id="rId142" Type="http://schemas.openxmlformats.org/officeDocument/2006/relationships/customXml" Target="../ink/ink189.xml"/><Relationship Id="rId163" Type="http://schemas.openxmlformats.org/officeDocument/2006/relationships/image" Target="../media/image210.png"/><Relationship Id="rId184" Type="http://schemas.openxmlformats.org/officeDocument/2006/relationships/customXml" Target="../ink/ink210.xml"/><Relationship Id="rId189" Type="http://schemas.openxmlformats.org/officeDocument/2006/relationships/image" Target="../media/image223.png"/><Relationship Id="rId219" Type="http://schemas.openxmlformats.org/officeDocument/2006/relationships/image" Target="../media/image238.png"/><Relationship Id="rId3" Type="http://schemas.openxmlformats.org/officeDocument/2006/relationships/image" Target="../media/image12.png"/><Relationship Id="rId214" Type="http://schemas.openxmlformats.org/officeDocument/2006/relationships/customXml" Target="../ink/ink225.xml"/><Relationship Id="rId25" Type="http://schemas.openxmlformats.org/officeDocument/2006/relationships/image" Target="../media/image141.png"/><Relationship Id="rId46" Type="http://schemas.openxmlformats.org/officeDocument/2006/relationships/customXml" Target="../ink/ink141.xml"/><Relationship Id="rId67" Type="http://schemas.openxmlformats.org/officeDocument/2006/relationships/image" Target="../media/image162.png"/><Relationship Id="rId116" Type="http://schemas.openxmlformats.org/officeDocument/2006/relationships/customXml" Target="../ink/ink176.xml"/><Relationship Id="rId137" Type="http://schemas.openxmlformats.org/officeDocument/2006/relationships/image" Target="../media/image197.png"/><Relationship Id="rId158" Type="http://schemas.openxmlformats.org/officeDocument/2006/relationships/customXml" Target="../ink/ink197.xml"/><Relationship Id="rId20" Type="http://schemas.openxmlformats.org/officeDocument/2006/relationships/customXml" Target="../ink/ink128.xml"/><Relationship Id="rId41" Type="http://schemas.openxmlformats.org/officeDocument/2006/relationships/image" Target="../media/image149.png"/><Relationship Id="rId62" Type="http://schemas.openxmlformats.org/officeDocument/2006/relationships/customXml" Target="../ink/ink149.xml"/><Relationship Id="rId83" Type="http://schemas.openxmlformats.org/officeDocument/2006/relationships/image" Target="../media/image170.png"/><Relationship Id="rId88" Type="http://schemas.openxmlformats.org/officeDocument/2006/relationships/customXml" Target="../ink/ink162.xml"/><Relationship Id="rId111" Type="http://schemas.openxmlformats.org/officeDocument/2006/relationships/image" Target="../media/image184.png"/><Relationship Id="rId132" Type="http://schemas.openxmlformats.org/officeDocument/2006/relationships/customXml" Target="../ink/ink184.xml"/><Relationship Id="rId153" Type="http://schemas.openxmlformats.org/officeDocument/2006/relationships/image" Target="../media/image205.png"/><Relationship Id="rId174" Type="http://schemas.openxmlformats.org/officeDocument/2006/relationships/customXml" Target="../ink/ink205.xml"/><Relationship Id="rId179" Type="http://schemas.openxmlformats.org/officeDocument/2006/relationships/image" Target="../media/image218.png"/><Relationship Id="rId195" Type="http://schemas.openxmlformats.org/officeDocument/2006/relationships/image" Target="../media/image226.png"/><Relationship Id="rId209" Type="http://schemas.openxmlformats.org/officeDocument/2006/relationships/image" Target="../media/image233.png"/><Relationship Id="rId190" Type="http://schemas.openxmlformats.org/officeDocument/2006/relationships/customXml" Target="../ink/ink213.xml"/><Relationship Id="rId204" Type="http://schemas.openxmlformats.org/officeDocument/2006/relationships/customXml" Target="../ink/ink220.xml"/><Relationship Id="rId15" Type="http://schemas.openxmlformats.org/officeDocument/2006/relationships/image" Target="../media/image136.png"/><Relationship Id="rId36" Type="http://schemas.openxmlformats.org/officeDocument/2006/relationships/customXml" Target="../ink/ink136.xml"/><Relationship Id="rId57" Type="http://schemas.openxmlformats.org/officeDocument/2006/relationships/image" Target="../media/image157.png"/><Relationship Id="rId106" Type="http://schemas.openxmlformats.org/officeDocument/2006/relationships/customXml" Target="../ink/ink171.xml"/><Relationship Id="rId127" Type="http://schemas.openxmlformats.org/officeDocument/2006/relationships/image" Target="../media/image192.png"/><Relationship Id="rId10" Type="http://schemas.openxmlformats.org/officeDocument/2006/relationships/customXml" Target="../ink/ink123.xml"/><Relationship Id="rId31" Type="http://schemas.openxmlformats.org/officeDocument/2006/relationships/image" Target="../media/image144.png"/><Relationship Id="rId52" Type="http://schemas.openxmlformats.org/officeDocument/2006/relationships/customXml" Target="../ink/ink144.xml"/><Relationship Id="rId73" Type="http://schemas.openxmlformats.org/officeDocument/2006/relationships/image" Target="../media/image165.png"/><Relationship Id="rId78" Type="http://schemas.openxmlformats.org/officeDocument/2006/relationships/customXml" Target="../ink/ink157.xml"/><Relationship Id="rId94" Type="http://schemas.openxmlformats.org/officeDocument/2006/relationships/customXml" Target="../ink/ink165.xml"/><Relationship Id="rId99" Type="http://schemas.openxmlformats.org/officeDocument/2006/relationships/image" Target="../media/image178.png"/><Relationship Id="rId101" Type="http://schemas.openxmlformats.org/officeDocument/2006/relationships/image" Target="../media/image179.png"/><Relationship Id="rId122" Type="http://schemas.openxmlformats.org/officeDocument/2006/relationships/customXml" Target="../ink/ink179.xml"/><Relationship Id="rId143" Type="http://schemas.openxmlformats.org/officeDocument/2006/relationships/image" Target="../media/image200.png"/><Relationship Id="rId148" Type="http://schemas.openxmlformats.org/officeDocument/2006/relationships/customXml" Target="../ink/ink192.xml"/><Relationship Id="rId164" Type="http://schemas.openxmlformats.org/officeDocument/2006/relationships/customXml" Target="../ink/ink200.xml"/><Relationship Id="rId169" Type="http://schemas.openxmlformats.org/officeDocument/2006/relationships/image" Target="../media/image213.png"/><Relationship Id="rId185" Type="http://schemas.openxmlformats.org/officeDocument/2006/relationships/image" Target="../media/image221.png"/><Relationship Id="rId4" Type="http://schemas.openxmlformats.org/officeDocument/2006/relationships/customXml" Target="../ink/ink120.xml"/><Relationship Id="rId9" Type="http://schemas.openxmlformats.org/officeDocument/2006/relationships/image" Target="../media/image133.png"/><Relationship Id="rId180" Type="http://schemas.openxmlformats.org/officeDocument/2006/relationships/customXml" Target="../ink/ink208.xml"/><Relationship Id="rId210" Type="http://schemas.openxmlformats.org/officeDocument/2006/relationships/customXml" Target="../ink/ink223.xml"/><Relationship Id="rId215" Type="http://schemas.openxmlformats.org/officeDocument/2006/relationships/image" Target="../media/image236.png"/><Relationship Id="rId26" Type="http://schemas.openxmlformats.org/officeDocument/2006/relationships/customXml" Target="../ink/ink131.xml"/><Relationship Id="rId47" Type="http://schemas.openxmlformats.org/officeDocument/2006/relationships/image" Target="../media/image152.png"/><Relationship Id="rId68" Type="http://schemas.openxmlformats.org/officeDocument/2006/relationships/customXml" Target="../ink/ink152.xml"/><Relationship Id="rId89" Type="http://schemas.openxmlformats.org/officeDocument/2006/relationships/image" Target="../media/image173.png"/><Relationship Id="rId112" Type="http://schemas.openxmlformats.org/officeDocument/2006/relationships/customXml" Target="../ink/ink174.xml"/><Relationship Id="rId133" Type="http://schemas.openxmlformats.org/officeDocument/2006/relationships/image" Target="../media/image195.png"/><Relationship Id="rId154" Type="http://schemas.openxmlformats.org/officeDocument/2006/relationships/customXml" Target="../ink/ink195.xml"/><Relationship Id="rId175" Type="http://schemas.openxmlformats.org/officeDocument/2006/relationships/image" Target="../media/image216.png"/><Relationship Id="rId196" Type="http://schemas.openxmlformats.org/officeDocument/2006/relationships/customXml" Target="../ink/ink216.xml"/><Relationship Id="rId200" Type="http://schemas.openxmlformats.org/officeDocument/2006/relationships/customXml" Target="../ink/ink218.xml"/><Relationship Id="rId16" Type="http://schemas.openxmlformats.org/officeDocument/2006/relationships/customXml" Target="../ink/ink126.xml"/><Relationship Id="rId37" Type="http://schemas.openxmlformats.org/officeDocument/2006/relationships/image" Target="../media/image147.png"/><Relationship Id="rId58" Type="http://schemas.openxmlformats.org/officeDocument/2006/relationships/customXml" Target="../ink/ink147.xml"/><Relationship Id="rId79" Type="http://schemas.openxmlformats.org/officeDocument/2006/relationships/image" Target="../media/image168.png"/><Relationship Id="rId102" Type="http://schemas.openxmlformats.org/officeDocument/2006/relationships/customXml" Target="../ink/ink169.xml"/><Relationship Id="rId123" Type="http://schemas.openxmlformats.org/officeDocument/2006/relationships/image" Target="../media/image190.png"/><Relationship Id="rId144" Type="http://schemas.openxmlformats.org/officeDocument/2006/relationships/customXml" Target="../ink/ink190.xml"/><Relationship Id="rId90" Type="http://schemas.openxmlformats.org/officeDocument/2006/relationships/customXml" Target="../ink/ink163.xml"/><Relationship Id="rId165" Type="http://schemas.openxmlformats.org/officeDocument/2006/relationships/image" Target="../media/image211.png"/><Relationship Id="rId186" Type="http://schemas.openxmlformats.org/officeDocument/2006/relationships/customXml" Target="../ink/ink211.xml"/><Relationship Id="rId211" Type="http://schemas.openxmlformats.org/officeDocument/2006/relationships/image" Target="../media/image234.png"/><Relationship Id="rId27" Type="http://schemas.openxmlformats.org/officeDocument/2006/relationships/image" Target="../media/image142.png"/><Relationship Id="rId48" Type="http://schemas.openxmlformats.org/officeDocument/2006/relationships/customXml" Target="../ink/ink142.xml"/><Relationship Id="rId69" Type="http://schemas.openxmlformats.org/officeDocument/2006/relationships/image" Target="../media/image163.png"/><Relationship Id="rId113" Type="http://schemas.openxmlformats.org/officeDocument/2006/relationships/image" Target="../media/image185.png"/><Relationship Id="rId134" Type="http://schemas.openxmlformats.org/officeDocument/2006/relationships/customXml" Target="../ink/ink185.xml"/><Relationship Id="rId80" Type="http://schemas.openxmlformats.org/officeDocument/2006/relationships/customXml" Target="../ink/ink158.xml"/><Relationship Id="rId155" Type="http://schemas.openxmlformats.org/officeDocument/2006/relationships/image" Target="../media/image206.png"/><Relationship Id="rId176" Type="http://schemas.openxmlformats.org/officeDocument/2006/relationships/customXml" Target="../ink/ink206.xml"/><Relationship Id="rId197" Type="http://schemas.openxmlformats.org/officeDocument/2006/relationships/image" Target="../media/image227.png"/><Relationship Id="rId201" Type="http://schemas.openxmlformats.org/officeDocument/2006/relationships/image" Target="../media/image229.png"/><Relationship Id="rId17" Type="http://schemas.openxmlformats.org/officeDocument/2006/relationships/image" Target="../media/image137.png"/><Relationship Id="rId38" Type="http://schemas.openxmlformats.org/officeDocument/2006/relationships/customXml" Target="../ink/ink137.xml"/><Relationship Id="rId59" Type="http://schemas.openxmlformats.org/officeDocument/2006/relationships/image" Target="../media/image158.png"/><Relationship Id="rId103" Type="http://schemas.openxmlformats.org/officeDocument/2006/relationships/image" Target="../media/image180.png"/><Relationship Id="rId124" Type="http://schemas.openxmlformats.org/officeDocument/2006/relationships/customXml" Target="../ink/ink180.xml"/><Relationship Id="rId70" Type="http://schemas.openxmlformats.org/officeDocument/2006/relationships/customXml" Target="../ink/ink153.xml"/><Relationship Id="rId91" Type="http://schemas.openxmlformats.org/officeDocument/2006/relationships/image" Target="../media/image174.png"/><Relationship Id="rId145" Type="http://schemas.openxmlformats.org/officeDocument/2006/relationships/image" Target="../media/image201.png"/><Relationship Id="rId166" Type="http://schemas.openxmlformats.org/officeDocument/2006/relationships/customXml" Target="../ink/ink201.xml"/><Relationship Id="rId187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24.xml"/><Relationship Id="rId28" Type="http://schemas.openxmlformats.org/officeDocument/2006/relationships/customXml" Target="../ink/ink132.xml"/><Relationship Id="rId49" Type="http://schemas.openxmlformats.org/officeDocument/2006/relationships/image" Target="../media/image153.png"/><Relationship Id="rId114" Type="http://schemas.openxmlformats.org/officeDocument/2006/relationships/customXml" Target="../ink/ink175.xml"/><Relationship Id="rId60" Type="http://schemas.openxmlformats.org/officeDocument/2006/relationships/customXml" Target="../ink/ink148.xml"/><Relationship Id="rId81" Type="http://schemas.openxmlformats.org/officeDocument/2006/relationships/image" Target="../media/image169.png"/><Relationship Id="rId135" Type="http://schemas.openxmlformats.org/officeDocument/2006/relationships/image" Target="../media/image196.png"/><Relationship Id="rId156" Type="http://schemas.openxmlformats.org/officeDocument/2006/relationships/customXml" Target="../ink/ink196.xml"/><Relationship Id="rId177" Type="http://schemas.openxmlformats.org/officeDocument/2006/relationships/image" Target="../media/image217.png"/><Relationship Id="rId198" Type="http://schemas.openxmlformats.org/officeDocument/2006/relationships/customXml" Target="../ink/ink217.xml"/><Relationship Id="rId202" Type="http://schemas.openxmlformats.org/officeDocument/2006/relationships/customXml" Target="../ink/ink219.xml"/><Relationship Id="rId18" Type="http://schemas.openxmlformats.org/officeDocument/2006/relationships/customXml" Target="../ink/ink127.xml"/><Relationship Id="rId39" Type="http://schemas.openxmlformats.org/officeDocument/2006/relationships/image" Target="../media/image148.png"/><Relationship Id="rId50" Type="http://schemas.openxmlformats.org/officeDocument/2006/relationships/customXml" Target="../ink/ink143.xml"/><Relationship Id="rId104" Type="http://schemas.openxmlformats.org/officeDocument/2006/relationships/customXml" Target="../ink/ink170.xml"/><Relationship Id="rId125" Type="http://schemas.openxmlformats.org/officeDocument/2006/relationships/image" Target="../media/image191.png"/><Relationship Id="rId146" Type="http://schemas.openxmlformats.org/officeDocument/2006/relationships/customXml" Target="../ink/ink191.xml"/><Relationship Id="rId167" Type="http://schemas.openxmlformats.org/officeDocument/2006/relationships/image" Target="../media/image212.png"/><Relationship Id="rId188" Type="http://schemas.openxmlformats.org/officeDocument/2006/relationships/customXml" Target="../ink/ink212.xml"/><Relationship Id="rId71" Type="http://schemas.openxmlformats.org/officeDocument/2006/relationships/image" Target="../media/image164.png"/><Relationship Id="rId92" Type="http://schemas.openxmlformats.org/officeDocument/2006/relationships/customXml" Target="../ink/ink164.xml"/><Relationship Id="rId213" Type="http://schemas.openxmlformats.org/officeDocument/2006/relationships/image" Target="../media/image235.png"/><Relationship Id="rId2" Type="http://schemas.openxmlformats.org/officeDocument/2006/relationships/image" Target="../media/image13.tiff"/><Relationship Id="rId29" Type="http://schemas.openxmlformats.org/officeDocument/2006/relationships/image" Target="../media/image143.png"/><Relationship Id="rId40" Type="http://schemas.openxmlformats.org/officeDocument/2006/relationships/customXml" Target="../ink/ink138.xml"/><Relationship Id="rId115" Type="http://schemas.openxmlformats.org/officeDocument/2006/relationships/image" Target="../media/image186.png"/><Relationship Id="rId136" Type="http://schemas.openxmlformats.org/officeDocument/2006/relationships/customXml" Target="../ink/ink186.xml"/><Relationship Id="rId157" Type="http://schemas.openxmlformats.org/officeDocument/2006/relationships/image" Target="../media/image207.png"/><Relationship Id="rId178" Type="http://schemas.openxmlformats.org/officeDocument/2006/relationships/customXml" Target="../ink/ink207.xml"/><Relationship Id="rId61" Type="http://schemas.openxmlformats.org/officeDocument/2006/relationships/image" Target="../media/image159.png"/><Relationship Id="rId82" Type="http://schemas.openxmlformats.org/officeDocument/2006/relationships/customXml" Target="../ink/ink159.xml"/><Relationship Id="rId199" Type="http://schemas.openxmlformats.org/officeDocument/2006/relationships/image" Target="../media/image228.png"/><Relationship Id="rId203" Type="http://schemas.openxmlformats.org/officeDocument/2006/relationships/image" Target="../media/image230.png"/><Relationship Id="rId19" Type="http://schemas.openxmlformats.org/officeDocument/2006/relationships/image" Target="../media/image138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0.png"/><Relationship Id="rId21" Type="http://schemas.openxmlformats.org/officeDocument/2006/relationships/customXml" Target="../ink/ink237.xml"/><Relationship Id="rId42" Type="http://schemas.openxmlformats.org/officeDocument/2006/relationships/image" Target="../media/image258.png"/><Relationship Id="rId47" Type="http://schemas.openxmlformats.org/officeDocument/2006/relationships/customXml" Target="../ink/ink250.xml"/><Relationship Id="rId63" Type="http://schemas.openxmlformats.org/officeDocument/2006/relationships/customXml" Target="../ink/ink258.xml"/><Relationship Id="rId68" Type="http://schemas.openxmlformats.org/officeDocument/2006/relationships/image" Target="../media/image271.png"/><Relationship Id="rId7" Type="http://schemas.openxmlformats.org/officeDocument/2006/relationships/customXml" Target="../ink/ink230.xml"/><Relationship Id="rId2" Type="http://schemas.openxmlformats.org/officeDocument/2006/relationships/image" Target="../media/image13.tiff"/><Relationship Id="rId16" Type="http://schemas.openxmlformats.org/officeDocument/2006/relationships/image" Target="../media/image245.png"/><Relationship Id="rId29" Type="http://schemas.openxmlformats.org/officeDocument/2006/relationships/customXml" Target="../ink/ink241.xml"/><Relationship Id="rId11" Type="http://schemas.openxmlformats.org/officeDocument/2006/relationships/customXml" Target="../ink/ink232.xml"/><Relationship Id="rId24" Type="http://schemas.openxmlformats.org/officeDocument/2006/relationships/image" Target="../media/image249.png"/><Relationship Id="rId32" Type="http://schemas.openxmlformats.org/officeDocument/2006/relationships/image" Target="../media/image253.png"/><Relationship Id="rId37" Type="http://schemas.openxmlformats.org/officeDocument/2006/relationships/customXml" Target="../ink/ink245.xml"/><Relationship Id="rId40" Type="http://schemas.openxmlformats.org/officeDocument/2006/relationships/image" Target="../media/image257.png"/><Relationship Id="rId45" Type="http://schemas.openxmlformats.org/officeDocument/2006/relationships/customXml" Target="../ink/ink249.xml"/><Relationship Id="rId53" Type="http://schemas.openxmlformats.org/officeDocument/2006/relationships/customXml" Target="../ink/ink253.xml"/><Relationship Id="rId58" Type="http://schemas.openxmlformats.org/officeDocument/2006/relationships/image" Target="../media/image266.png"/><Relationship Id="rId66" Type="http://schemas.openxmlformats.org/officeDocument/2006/relationships/image" Target="../media/image270.png"/><Relationship Id="rId5" Type="http://schemas.openxmlformats.org/officeDocument/2006/relationships/customXml" Target="../ink/ink229.xml"/><Relationship Id="rId61" Type="http://schemas.openxmlformats.org/officeDocument/2006/relationships/customXml" Target="../ink/ink257.xml"/><Relationship Id="rId19" Type="http://schemas.openxmlformats.org/officeDocument/2006/relationships/customXml" Target="../ink/ink236.xml"/><Relationship Id="rId14" Type="http://schemas.openxmlformats.org/officeDocument/2006/relationships/image" Target="../media/image244.png"/><Relationship Id="rId22" Type="http://schemas.openxmlformats.org/officeDocument/2006/relationships/image" Target="../media/image248.png"/><Relationship Id="rId27" Type="http://schemas.openxmlformats.org/officeDocument/2006/relationships/customXml" Target="../ink/ink240.xml"/><Relationship Id="rId30" Type="http://schemas.openxmlformats.org/officeDocument/2006/relationships/image" Target="../media/image252.png"/><Relationship Id="rId35" Type="http://schemas.openxmlformats.org/officeDocument/2006/relationships/customXml" Target="../ink/ink244.xml"/><Relationship Id="rId43" Type="http://schemas.openxmlformats.org/officeDocument/2006/relationships/customXml" Target="../ink/ink248.xml"/><Relationship Id="rId48" Type="http://schemas.openxmlformats.org/officeDocument/2006/relationships/image" Target="../media/image261.png"/><Relationship Id="rId56" Type="http://schemas.openxmlformats.org/officeDocument/2006/relationships/image" Target="../media/image265.png"/><Relationship Id="rId64" Type="http://schemas.openxmlformats.org/officeDocument/2006/relationships/image" Target="../media/image269.png"/><Relationship Id="rId69" Type="http://schemas.openxmlformats.org/officeDocument/2006/relationships/customXml" Target="../ink/ink261.xml"/><Relationship Id="rId8" Type="http://schemas.openxmlformats.org/officeDocument/2006/relationships/image" Target="../media/image241.png"/><Relationship Id="rId51" Type="http://schemas.openxmlformats.org/officeDocument/2006/relationships/customXml" Target="../ink/ink252.xml"/><Relationship Id="rId3" Type="http://schemas.openxmlformats.org/officeDocument/2006/relationships/customXml" Target="../ink/ink228.xml"/><Relationship Id="rId12" Type="http://schemas.openxmlformats.org/officeDocument/2006/relationships/image" Target="../media/image243.png"/><Relationship Id="rId17" Type="http://schemas.openxmlformats.org/officeDocument/2006/relationships/customXml" Target="../ink/ink235.xml"/><Relationship Id="rId25" Type="http://schemas.openxmlformats.org/officeDocument/2006/relationships/customXml" Target="../ink/ink239.xml"/><Relationship Id="rId33" Type="http://schemas.openxmlformats.org/officeDocument/2006/relationships/customXml" Target="../ink/ink243.xml"/><Relationship Id="rId38" Type="http://schemas.openxmlformats.org/officeDocument/2006/relationships/image" Target="../media/image256.png"/><Relationship Id="rId46" Type="http://schemas.openxmlformats.org/officeDocument/2006/relationships/image" Target="../media/image260.png"/><Relationship Id="rId59" Type="http://schemas.openxmlformats.org/officeDocument/2006/relationships/customXml" Target="../ink/ink256.xml"/><Relationship Id="rId67" Type="http://schemas.openxmlformats.org/officeDocument/2006/relationships/customXml" Target="../ink/ink260.xml"/><Relationship Id="rId20" Type="http://schemas.openxmlformats.org/officeDocument/2006/relationships/image" Target="../media/image247.png"/><Relationship Id="rId41" Type="http://schemas.openxmlformats.org/officeDocument/2006/relationships/customXml" Target="../ink/ink247.xml"/><Relationship Id="rId54" Type="http://schemas.openxmlformats.org/officeDocument/2006/relationships/image" Target="../media/image264.png"/><Relationship Id="rId62" Type="http://schemas.openxmlformats.org/officeDocument/2006/relationships/image" Target="../media/image268.png"/><Relationship Id="rId70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15" Type="http://schemas.openxmlformats.org/officeDocument/2006/relationships/customXml" Target="../ink/ink234.xml"/><Relationship Id="rId23" Type="http://schemas.openxmlformats.org/officeDocument/2006/relationships/customXml" Target="../ink/ink238.xml"/><Relationship Id="rId28" Type="http://schemas.openxmlformats.org/officeDocument/2006/relationships/image" Target="../media/image251.png"/><Relationship Id="rId36" Type="http://schemas.openxmlformats.org/officeDocument/2006/relationships/image" Target="../media/image255.png"/><Relationship Id="rId49" Type="http://schemas.openxmlformats.org/officeDocument/2006/relationships/customXml" Target="../ink/ink251.xml"/><Relationship Id="rId57" Type="http://schemas.openxmlformats.org/officeDocument/2006/relationships/customXml" Target="../ink/ink255.xml"/><Relationship Id="rId10" Type="http://schemas.openxmlformats.org/officeDocument/2006/relationships/image" Target="../media/image242.png"/><Relationship Id="rId31" Type="http://schemas.openxmlformats.org/officeDocument/2006/relationships/customXml" Target="../ink/ink242.xml"/><Relationship Id="rId44" Type="http://schemas.openxmlformats.org/officeDocument/2006/relationships/image" Target="../media/image259.png"/><Relationship Id="rId52" Type="http://schemas.openxmlformats.org/officeDocument/2006/relationships/image" Target="../media/image263.png"/><Relationship Id="rId60" Type="http://schemas.openxmlformats.org/officeDocument/2006/relationships/image" Target="../media/image267.png"/><Relationship Id="rId65" Type="http://schemas.openxmlformats.org/officeDocument/2006/relationships/customXml" Target="../ink/ink259.xml"/><Relationship Id="rId4" Type="http://schemas.openxmlformats.org/officeDocument/2006/relationships/image" Target="../media/image239.png"/><Relationship Id="rId9" Type="http://schemas.openxmlformats.org/officeDocument/2006/relationships/customXml" Target="../ink/ink231.xml"/><Relationship Id="rId13" Type="http://schemas.openxmlformats.org/officeDocument/2006/relationships/customXml" Target="../ink/ink233.xml"/><Relationship Id="rId18" Type="http://schemas.openxmlformats.org/officeDocument/2006/relationships/image" Target="../media/image246.png"/><Relationship Id="rId39" Type="http://schemas.openxmlformats.org/officeDocument/2006/relationships/customXml" Target="../ink/ink246.xml"/><Relationship Id="rId34" Type="http://schemas.openxmlformats.org/officeDocument/2006/relationships/image" Target="../media/image254.png"/><Relationship Id="rId50" Type="http://schemas.openxmlformats.org/officeDocument/2006/relationships/image" Target="../media/image262.png"/><Relationship Id="rId55" Type="http://schemas.openxmlformats.org/officeDocument/2006/relationships/customXml" Target="../ink/ink25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67.xml"/><Relationship Id="rId18" Type="http://schemas.openxmlformats.org/officeDocument/2006/relationships/image" Target="../media/image280.png"/><Relationship Id="rId26" Type="http://schemas.openxmlformats.org/officeDocument/2006/relationships/image" Target="../media/image284.png"/><Relationship Id="rId39" Type="http://schemas.openxmlformats.org/officeDocument/2006/relationships/customXml" Target="../ink/ink280.xml"/><Relationship Id="rId21" Type="http://schemas.openxmlformats.org/officeDocument/2006/relationships/customXml" Target="../ink/ink271.xml"/><Relationship Id="rId34" Type="http://schemas.openxmlformats.org/officeDocument/2006/relationships/image" Target="../media/image288.png"/><Relationship Id="rId42" Type="http://schemas.openxmlformats.org/officeDocument/2006/relationships/image" Target="../media/image292.png"/><Relationship Id="rId7" Type="http://schemas.openxmlformats.org/officeDocument/2006/relationships/customXml" Target="../ink/ink264.xml"/><Relationship Id="rId2" Type="http://schemas.openxmlformats.org/officeDocument/2006/relationships/image" Target="../media/image13.tiff"/><Relationship Id="rId16" Type="http://schemas.openxmlformats.org/officeDocument/2006/relationships/image" Target="../media/image279.png"/><Relationship Id="rId20" Type="http://schemas.openxmlformats.org/officeDocument/2006/relationships/image" Target="../media/image281.png"/><Relationship Id="rId29" Type="http://schemas.openxmlformats.org/officeDocument/2006/relationships/customXml" Target="../ink/ink275.xml"/><Relationship Id="rId41" Type="http://schemas.openxmlformats.org/officeDocument/2006/relationships/customXml" Target="../ink/ink2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11" Type="http://schemas.openxmlformats.org/officeDocument/2006/relationships/customXml" Target="../ink/ink266.xml"/><Relationship Id="rId24" Type="http://schemas.openxmlformats.org/officeDocument/2006/relationships/image" Target="../media/image283.png"/><Relationship Id="rId32" Type="http://schemas.openxmlformats.org/officeDocument/2006/relationships/image" Target="../media/image287.png"/><Relationship Id="rId37" Type="http://schemas.openxmlformats.org/officeDocument/2006/relationships/customXml" Target="../ink/ink279.xml"/><Relationship Id="rId40" Type="http://schemas.openxmlformats.org/officeDocument/2006/relationships/image" Target="../media/image291.png"/><Relationship Id="rId5" Type="http://schemas.openxmlformats.org/officeDocument/2006/relationships/customXml" Target="../ink/ink263.xml"/><Relationship Id="rId15" Type="http://schemas.openxmlformats.org/officeDocument/2006/relationships/customXml" Target="../ink/ink268.xml"/><Relationship Id="rId23" Type="http://schemas.openxmlformats.org/officeDocument/2006/relationships/customXml" Target="../ink/ink272.xml"/><Relationship Id="rId28" Type="http://schemas.openxmlformats.org/officeDocument/2006/relationships/image" Target="../media/image285.png"/><Relationship Id="rId36" Type="http://schemas.openxmlformats.org/officeDocument/2006/relationships/image" Target="../media/image289.png"/><Relationship Id="rId10" Type="http://schemas.openxmlformats.org/officeDocument/2006/relationships/image" Target="../media/image276.png"/><Relationship Id="rId19" Type="http://schemas.openxmlformats.org/officeDocument/2006/relationships/customXml" Target="../ink/ink270.xml"/><Relationship Id="rId31" Type="http://schemas.openxmlformats.org/officeDocument/2006/relationships/customXml" Target="../ink/ink276.xml"/><Relationship Id="rId44" Type="http://schemas.openxmlformats.org/officeDocument/2006/relationships/image" Target="../media/image293.png"/><Relationship Id="rId4" Type="http://schemas.openxmlformats.org/officeDocument/2006/relationships/image" Target="../media/image273.png"/><Relationship Id="rId9" Type="http://schemas.openxmlformats.org/officeDocument/2006/relationships/customXml" Target="../ink/ink265.xml"/><Relationship Id="rId14" Type="http://schemas.openxmlformats.org/officeDocument/2006/relationships/image" Target="../media/image278.png"/><Relationship Id="rId22" Type="http://schemas.openxmlformats.org/officeDocument/2006/relationships/image" Target="../media/image282.png"/><Relationship Id="rId27" Type="http://schemas.openxmlformats.org/officeDocument/2006/relationships/customXml" Target="../ink/ink274.xml"/><Relationship Id="rId30" Type="http://schemas.openxmlformats.org/officeDocument/2006/relationships/image" Target="../media/image286.png"/><Relationship Id="rId35" Type="http://schemas.openxmlformats.org/officeDocument/2006/relationships/customXml" Target="../ink/ink278.xml"/><Relationship Id="rId43" Type="http://schemas.openxmlformats.org/officeDocument/2006/relationships/customXml" Target="../ink/ink282.xml"/><Relationship Id="rId8" Type="http://schemas.openxmlformats.org/officeDocument/2006/relationships/image" Target="../media/image275.png"/><Relationship Id="rId3" Type="http://schemas.openxmlformats.org/officeDocument/2006/relationships/customXml" Target="../ink/ink262.xml"/><Relationship Id="rId12" Type="http://schemas.openxmlformats.org/officeDocument/2006/relationships/image" Target="../media/image277.png"/><Relationship Id="rId17" Type="http://schemas.openxmlformats.org/officeDocument/2006/relationships/customXml" Target="../ink/ink269.xml"/><Relationship Id="rId25" Type="http://schemas.openxmlformats.org/officeDocument/2006/relationships/customXml" Target="../ink/ink273.xml"/><Relationship Id="rId33" Type="http://schemas.openxmlformats.org/officeDocument/2006/relationships/customXml" Target="../ink/ink277.xml"/><Relationship Id="rId38" Type="http://schemas.openxmlformats.org/officeDocument/2006/relationships/image" Target="../media/image290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6.png"/><Relationship Id="rId21" Type="http://schemas.openxmlformats.org/officeDocument/2006/relationships/customXml" Target="../ink/ink292.xml"/><Relationship Id="rId42" Type="http://schemas.openxmlformats.org/officeDocument/2006/relationships/image" Target="../media/image314.png"/><Relationship Id="rId47" Type="http://schemas.openxmlformats.org/officeDocument/2006/relationships/customXml" Target="../ink/ink305.xml"/><Relationship Id="rId63" Type="http://schemas.openxmlformats.org/officeDocument/2006/relationships/customXml" Target="../ink/ink313.xml"/><Relationship Id="rId68" Type="http://schemas.openxmlformats.org/officeDocument/2006/relationships/image" Target="../media/image327.png"/><Relationship Id="rId84" Type="http://schemas.openxmlformats.org/officeDocument/2006/relationships/image" Target="../media/image335.png"/><Relationship Id="rId89" Type="http://schemas.openxmlformats.org/officeDocument/2006/relationships/customXml" Target="../ink/ink326.xml"/><Relationship Id="rId16" Type="http://schemas.openxmlformats.org/officeDocument/2006/relationships/image" Target="../media/image301.png"/><Relationship Id="rId11" Type="http://schemas.openxmlformats.org/officeDocument/2006/relationships/customXml" Target="../ink/ink287.xml"/><Relationship Id="rId32" Type="http://schemas.openxmlformats.org/officeDocument/2006/relationships/image" Target="../media/image309.png"/><Relationship Id="rId37" Type="http://schemas.openxmlformats.org/officeDocument/2006/relationships/customXml" Target="../ink/ink300.xml"/><Relationship Id="rId53" Type="http://schemas.openxmlformats.org/officeDocument/2006/relationships/customXml" Target="../ink/ink308.xml"/><Relationship Id="rId58" Type="http://schemas.openxmlformats.org/officeDocument/2006/relationships/image" Target="../media/image322.png"/><Relationship Id="rId74" Type="http://schemas.openxmlformats.org/officeDocument/2006/relationships/image" Target="../media/image330.png"/><Relationship Id="rId79" Type="http://schemas.openxmlformats.org/officeDocument/2006/relationships/customXml" Target="../ink/ink321.xml"/><Relationship Id="rId5" Type="http://schemas.openxmlformats.org/officeDocument/2006/relationships/customXml" Target="../ink/ink284.xml"/><Relationship Id="rId90" Type="http://schemas.openxmlformats.org/officeDocument/2006/relationships/image" Target="../media/image338.png"/><Relationship Id="rId95" Type="http://schemas.openxmlformats.org/officeDocument/2006/relationships/customXml" Target="../ink/ink329.xml"/><Relationship Id="rId22" Type="http://schemas.openxmlformats.org/officeDocument/2006/relationships/image" Target="../media/image304.png"/><Relationship Id="rId27" Type="http://schemas.openxmlformats.org/officeDocument/2006/relationships/customXml" Target="../ink/ink295.xml"/><Relationship Id="rId43" Type="http://schemas.openxmlformats.org/officeDocument/2006/relationships/customXml" Target="../ink/ink303.xml"/><Relationship Id="rId48" Type="http://schemas.openxmlformats.org/officeDocument/2006/relationships/image" Target="../media/image317.png"/><Relationship Id="rId64" Type="http://schemas.openxmlformats.org/officeDocument/2006/relationships/image" Target="../media/image325.png"/><Relationship Id="rId69" Type="http://schemas.openxmlformats.org/officeDocument/2006/relationships/customXml" Target="../ink/ink316.xml"/><Relationship Id="rId80" Type="http://schemas.openxmlformats.org/officeDocument/2006/relationships/image" Target="../media/image333.png"/><Relationship Id="rId85" Type="http://schemas.openxmlformats.org/officeDocument/2006/relationships/customXml" Target="../ink/ink324.xml"/><Relationship Id="rId3" Type="http://schemas.openxmlformats.org/officeDocument/2006/relationships/customXml" Target="../ink/ink283.xml"/><Relationship Id="rId12" Type="http://schemas.openxmlformats.org/officeDocument/2006/relationships/image" Target="../media/image299.png"/><Relationship Id="rId17" Type="http://schemas.openxmlformats.org/officeDocument/2006/relationships/customXml" Target="../ink/ink290.xml"/><Relationship Id="rId25" Type="http://schemas.openxmlformats.org/officeDocument/2006/relationships/customXml" Target="../ink/ink294.xml"/><Relationship Id="rId33" Type="http://schemas.openxmlformats.org/officeDocument/2006/relationships/customXml" Target="../ink/ink298.xml"/><Relationship Id="rId38" Type="http://schemas.openxmlformats.org/officeDocument/2006/relationships/image" Target="../media/image312.png"/><Relationship Id="rId46" Type="http://schemas.openxmlformats.org/officeDocument/2006/relationships/image" Target="../media/image316.png"/><Relationship Id="rId59" Type="http://schemas.openxmlformats.org/officeDocument/2006/relationships/customXml" Target="../ink/ink311.xml"/><Relationship Id="rId67" Type="http://schemas.openxmlformats.org/officeDocument/2006/relationships/customXml" Target="../ink/ink315.xml"/><Relationship Id="rId20" Type="http://schemas.openxmlformats.org/officeDocument/2006/relationships/image" Target="../media/image303.png"/><Relationship Id="rId41" Type="http://schemas.openxmlformats.org/officeDocument/2006/relationships/customXml" Target="../ink/ink302.xml"/><Relationship Id="rId54" Type="http://schemas.openxmlformats.org/officeDocument/2006/relationships/image" Target="../media/image320.png"/><Relationship Id="rId62" Type="http://schemas.openxmlformats.org/officeDocument/2006/relationships/image" Target="../media/image324.png"/><Relationship Id="rId70" Type="http://schemas.openxmlformats.org/officeDocument/2006/relationships/image" Target="../media/image328.png"/><Relationship Id="rId75" Type="http://schemas.openxmlformats.org/officeDocument/2006/relationships/customXml" Target="../ink/ink319.xml"/><Relationship Id="rId83" Type="http://schemas.openxmlformats.org/officeDocument/2006/relationships/customXml" Target="../ink/ink323.xml"/><Relationship Id="rId88" Type="http://schemas.openxmlformats.org/officeDocument/2006/relationships/image" Target="../media/image337.png"/><Relationship Id="rId91" Type="http://schemas.openxmlformats.org/officeDocument/2006/relationships/customXml" Target="../ink/ink327.xml"/><Relationship Id="rId96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15" Type="http://schemas.openxmlformats.org/officeDocument/2006/relationships/customXml" Target="../ink/ink289.xml"/><Relationship Id="rId23" Type="http://schemas.openxmlformats.org/officeDocument/2006/relationships/customXml" Target="../ink/ink293.xml"/><Relationship Id="rId28" Type="http://schemas.openxmlformats.org/officeDocument/2006/relationships/image" Target="../media/image307.png"/><Relationship Id="rId36" Type="http://schemas.openxmlformats.org/officeDocument/2006/relationships/image" Target="../media/image311.png"/><Relationship Id="rId49" Type="http://schemas.openxmlformats.org/officeDocument/2006/relationships/customXml" Target="../ink/ink306.xml"/><Relationship Id="rId57" Type="http://schemas.openxmlformats.org/officeDocument/2006/relationships/customXml" Target="../ink/ink310.xml"/><Relationship Id="rId10" Type="http://schemas.openxmlformats.org/officeDocument/2006/relationships/image" Target="../media/image298.png"/><Relationship Id="rId31" Type="http://schemas.openxmlformats.org/officeDocument/2006/relationships/customXml" Target="../ink/ink297.xml"/><Relationship Id="rId44" Type="http://schemas.openxmlformats.org/officeDocument/2006/relationships/image" Target="../media/image315.png"/><Relationship Id="rId52" Type="http://schemas.openxmlformats.org/officeDocument/2006/relationships/image" Target="../media/image319.png"/><Relationship Id="rId60" Type="http://schemas.openxmlformats.org/officeDocument/2006/relationships/image" Target="../media/image323.png"/><Relationship Id="rId65" Type="http://schemas.openxmlformats.org/officeDocument/2006/relationships/customXml" Target="../ink/ink314.xml"/><Relationship Id="rId73" Type="http://schemas.openxmlformats.org/officeDocument/2006/relationships/customXml" Target="../ink/ink318.xml"/><Relationship Id="rId78" Type="http://schemas.openxmlformats.org/officeDocument/2006/relationships/image" Target="../media/image332.png"/><Relationship Id="rId81" Type="http://schemas.openxmlformats.org/officeDocument/2006/relationships/customXml" Target="../ink/ink322.xml"/><Relationship Id="rId86" Type="http://schemas.openxmlformats.org/officeDocument/2006/relationships/image" Target="../media/image336.png"/><Relationship Id="rId94" Type="http://schemas.openxmlformats.org/officeDocument/2006/relationships/image" Target="../media/image340.png"/><Relationship Id="rId99" Type="http://schemas.openxmlformats.org/officeDocument/2006/relationships/customXml" Target="../ink/ink331.xml"/><Relationship Id="rId4" Type="http://schemas.openxmlformats.org/officeDocument/2006/relationships/image" Target="../media/image295.png"/><Relationship Id="rId9" Type="http://schemas.openxmlformats.org/officeDocument/2006/relationships/customXml" Target="../ink/ink286.xml"/><Relationship Id="rId13" Type="http://schemas.openxmlformats.org/officeDocument/2006/relationships/customXml" Target="../ink/ink288.xml"/><Relationship Id="rId18" Type="http://schemas.openxmlformats.org/officeDocument/2006/relationships/image" Target="../media/image302.png"/><Relationship Id="rId39" Type="http://schemas.openxmlformats.org/officeDocument/2006/relationships/customXml" Target="../ink/ink301.xml"/><Relationship Id="rId34" Type="http://schemas.openxmlformats.org/officeDocument/2006/relationships/image" Target="../media/image310.png"/><Relationship Id="rId50" Type="http://schemas.openxmlformats.org/officeDocument/2006/relationships/image" Target="../media/image318.png"/><Relationship Id="rId55" Type="http://schemas.openxmlformats.org/officeDocument/2006/relationships/customXml" Target="../ink/ink309.xml"/><Relationship Id="rId76" Type="http://schemas.openxmlformats.org/officeDocument/2006/relationships/image" Target="../media/image331.png"/><Relationship Id="rId97" Type="http://schemas.openxmlformats.org/officeDocument/2006/relationships/customXml" Target="../ink/ink330.xml"/><Relationship Id="rId7" Type="http://schemas.openxmlformats.org/officeDocument/2006/relationships/customXml" Target="../ink/ink285.xml"/><Relationship Id="rId71" Type="http://schemas.openxmlformats.org/officeDocument/2006/relationships/customXml" Target="../ink/ink317.xml"/><Relationship Id="rId92" Type="http://schemas.openxmlformats.org/officeDocument/2006/relationships/image" Target="../media/image339.png"/><Relationship Id="rId2" Type="http://schemas.openxmlformats.org/officeDocument/2006/relationships/image" Target="../media/image14.tiff"/><Relationship Id="rId29" Type="http://schemas.openxmlformats.org/officeDocument/2006/relationships/customXml" Target="../ink/ink296.xml"/><Relationship Id="rId24" Type="http://schemas.openxmlformats.org/officeDocument/2006/relationships/image" Target="../media/image305.png"/><Relationship Id="rId40" Type="http://schemas.openxmlformats.org/officeDocument/2006/relationships/image" Target="../media/image313.png"/><Relationship Id="rId45" Type="http://schemas.openxmlformats.org/officeDocument/2006/relationships/customXml" Target="../ink/ink304.xml"/><Relationship Id="rId66" Type="http://schemas.openxmlformats.org/officeDocument/2006/relationships/image" Target="../media/image326.png"/><Relationship Id="rId87" Type="http://schemas.openxmlformats.org/officeDocument/2006/relationships/customXml" Target="../ink/ink325.xml"/><Relationship Id="rId61" Type="http://schemas.openxmlformats.org/officeDocument/2006/relationships/customXml" Target="../ink/ink312.xml"/><Relationship Id="rId82" Type="http://schemas.openxmlformats.org/officeDocument/2006/relationships/image" Target="../media/image334.png"/><Relationship Id="rId19" Type="http://schemas.openxmlformats.org/officeDocument/2006/relationships/customXml" Target="../ink/ink291.xml"/><Relationship Id="rId14" Type="http://schemas.openxmlformats.org/officeDocument/2006/relationships/image" Target="../media/image300.png"/><Relationship Id="rId30" Type="http://schemas.openxmlformats.org/officeDocument/2006/relationships/image" Target="../media/image308.png"/><Relationship Id="rId35" Type="http://schemas.openxmlformats.org/officeDocument/2006/relationships/customXml" Target="../ink/ink299.xml"/><Relationship Id="rId56" Type="http://schemas.openxmlformats.org/officeDocument/2006/relationships/image" Target="../media/image321.png"/><Relationship Id="rId77" Type="http://schemas.openxmlformats.org/officeDocument/2006/relationships/customXml" Target="../ink/ink320.xml"/><Relationship Id="rId100" Type="http://schemas.openxmlformats.org/officeDocument/2006/relationships/image" Target="../media/image343.png"/><Relationship Id="rId8" Type="http://schemas.openxmlformats.org/officeDocument/2006/relationships/image" Target="../media/image297.png"/><Relationship Id="rId51" Type="http://schemas.openxmlformats.org/officeDocument/2006/relationships/customXml" Target="../ink/ink307.xml"/><Relationship Id="rId72" Type="http://schemas.openxmlformats.org/officeDocument/2006/relationships/image" Target="../media/image329.png"/><Relationship Id="rId93" Type="http://schemas.openxmlformats.org/officeDocument/2006/relationships/customXml" Target="../ink/ink328.xml"/><Relationship Id="rId98" Type="http://schemas.openxmlformats.org/officeDocument/2006/relationships/image" Target="../media/image342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tif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tif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0.xml"/><Relationship Id="rId21" Type="http://schemas.openxmlformats.org/officeDocument/2006/relationships/customXml" Target="../ink/ink12.xml"/><Relationship Id="rId42" Type="http://schemas.openxmlformats.org/officeDocument/2006/relationships/image" Target="../media/image32.png"/><Relationship Id="rId63" Type="http://schemas.openxmlformats.org/officeDocument/2006/relationships/customXml" Target="../ink/ink33.xml"/><Relationship Id="rId84" Type="http://schemas.openxmlformats.org/officeDocument/2006/relationships/image" Target="../media/image53.png"/><Relationship Id="rId138" Type="http://schemas.openxmlformats.org/officeDocument/2006/relationships/image" Target="../media/image80.png"/><Relationship Id="rId159" Type="http://schemas.openxmlformats.org/officeDocument/2006/relationships/customXml" Target="../ink/ink81.xml"/><Relationship Id="rId107" Type="http://schemas.openxmlformats.org/officeDocument/2006/relationships/customXml" Target="../ink/ink55.xml"/><Relationship Id="rId11" Type="http://schemas.openxmlformats.org/officeDocument/2006/relationships/customXml" Target="../ink/ink7.xml"/><Relationship Id="rId32" Type="http://schemas.openxmlformats.org/officeDocument/2006/relationships/image" Target="../media/image27.png"/><Relationship Id="rId53" Type="http://schemas.openxmlformats.org/officeDocument/2006/relationships/customXml" Target="../ink/ink28.xml"/><Relationship Id="rId74" Type="http://schemas.openxmlformats.org/officeDocument/2006/relationships/image" Target="../media/image48.png"/><Relationship Id="rId128" Type="http://schemas.openxmlformats.org/officeDocument/2006/relationships/image" Target="../media/image75.png"/><Relationship Id="rId149" Type="http://schemas.openxmlformats.org/officeDocument/2006/relationships/customXml" Target="../ink/ink76.xml"/><Relationship Id="rId5" Type="http://schemas.openxmlformats.org/officeDocument/2006/relationships/customXml" Target="../ink/ink4.xml"/><Relationship Id="rId95" Type="http://schemas.openxmlformats.org/officeDocument/2006/relationships/customXml" Target="../ink/ink49.xml"/><Relationship Id="rId160" Type="http://schemas.openxmlformats.org/officeDocument/2006/relationships/image" Target="../media/image91.png"/><Relationship Id="rId22" Type="http://schemas.openxmlformats.org/officeDocument/2006/relationships/image" Target="../media/image22.png"/><Relationship Id="rId43" Type="http://schemas.openxmlformats.org/officeDocument/2006/relationships/customXml" Target="../ink/ink23.xml"/><Relationship Id="rId64" Type="http://schemas.openxmlformats.org/officeDocument/2006/relationships/image" Target="../media/image43.png"/><Relationship Id="rId118" Type="http://schemas.openxmlformats.org/officeDocument/2006/relationships/image" Target="../media/image70.png"/><Relationship Id="rId139" Type="http://schemas.openxmlformats.org/officeDocument/2006/relationships/customXml" Target="../ink/ink71.xml"/><Relationship Id="rId85" Type="http://schemas.openxmlformats.org/officeDocument/2006/relationships/customXml" Target="../ink/ink44.xml"/><Relationship Id="rId150" Type="http://schemas.openxmlformats.org/officeDocument/2006/relationships/image" Target="../media/image86.png"/><Relationship Id="rId12" Type="http://schemas.openxmlformats.org/officeDocument/2006/relationships/image" Target="../media/image17.png"/><Relationship Id="rId17" Type="http://schemas.openxmlformats.org/officeDocument/2006/relationships/customXml" Target="../ink/ink10.xml"/><Relationship Id="rId33" Type="http://schemas.openxmlformats.org/officeDocument/2006/relationships/customXml" Target="../ink/ink18.xml"/><Relationship Id="rId38" Type="http://schemas.openxmlformats.org/officeDocument/2006/relationships/image" Target="../media/image30.png"/><Relationship Id="rId59" Type="http://schemas.openxmlformats.org/officeDocument/2006/relationships/customXml" Target="../ink/ink31.xml"/><Relationship Id="rId103" Type="http://schemas.openxmlformats.org/officeDocument/2006/relationships/customXml" Target="../ink/ink53.xml"/><Relationship Id="rId108" Type="http://schemas.openxmlformats.org/officeDocument/2006/relationships/image" Target="../media/image65.png"/><Relationship Id="rId124" Type="http://schemas.openxmlformats.org/officeDocument/2006/relationships/image" Target="../media/image73.png"/><Relationship Id="rId129" Type="http://schemas.openxmlformats.org/officeDocument/2006/relationships/customXml" Target="../ink/ink66.xml"/><Relationship Id="rId54" Type="http://schemas.openxmlformats.org/officeDocument/2006/relationships/image" Target="../media/image38.png"/><Relationship Id="rId70" Type="http://schemas.openxmlformats.org/officeDocument/2006/relationships/image" Target="../media/image46.png"/><Relationship Id="rId75" Type="http://schemas.openxmlformats.org/officeDocument/2006/relationships/customXml" Target="../ink/ink39.xml"/><Relationship Id="rId91" Type="http://schemas.openxmlformats.org/officeDocument/2006/relationships/customXml" Target="../ink/ink47.xml"/><Relationship Id="rId96" Type="http://schemas.openxmlformats.org/officeDocument/2006/relationships/image" Target="../media/image59.png"/><Relationship Id="rId140" Type="http://schemas.openxmlformats.org/officeDocument/2006/relationships/image" Target="../media/image81.png"/><Relationship Id="rId145" Type="http://schemas.openxmlformats.org/officeDocument/2006/relationships/customXml" Target="../ink/ink74.xml"/><Relationship Id="rId161" Type="http://schemas.openxmlformats.org/officeDocument/2006/relationships/customXml" Target="../ink/ink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23" Type="http://schemas.openxmlformats.org/officeDocument/2006/relationships/customXml" Target="../ink/ink13.xml"/><Relationship Id="rId28" Type="http://schemas.openxmlformats.org/officeDocument/2006/relationships/image" Target="../media/image25.png"/><Relationship Id="rId49" Type="http://schemas.openxmlformats.org/officeDocument/2006/relationships/customXml" Target="../ink/ink26.xml"/><Relationship Id="rId114" Type="http://schemas.openxmlformats.org/officeDocument/2006/relationships/image" Target="../media/image68.png"/><Relationship Id="rId119" Type="http://schemas.openxmlformats.org/officeDocument/2006/relationships/customXml" Target="../ink/ink61.xml"/><Relationship Id="rId44" Type="http://schemas.openxmlformats.org/officeDocument/2006/relationships/image" Target="../media/image33.png"/><Relationship Id="rId60" Type="http://schemas.openxmlformats.org/officeDocument/2006/relationships/image" Target="../media/image41.png"/><Relationship Id="rId65" Type="http://schemas.openxmlformats.org/officeDocument/2006/relationships/customXml" Target="../ink/ink34.xml"/><Relationship Id="rId81" Type="http://schemas.openxmlformats.org/officeDocument/2006/relationships/customXml" Target="../ink/ink42.xml"/><Relationship Id="rId86" Type="http://schemas.openxmlformats.org/officeDocument/2006/relationships/image" Target="../media/image54.png"/><Relationship Id="rId130" Type="http://schemas.openxmlformats.org/officeDocument/2006/relationships/image" Target="../media/image76.png"/><Relationship Id="rId135" Type="http://schemas.openxmlformats.org/officeDocument/2006/relationships/customXml" Target="../ink/ink69.xml"/><Relationship Id="rId151" Type="http://schemas.openxmlformats.org/officeDocument/2006/relationships/customXml" Target="../ink/ink77.xml"/><Relationship Id="rId156" Type="http://schemas.openxmlformats.org/officeDocument/2006/relationships/image" Target="../media/image89.png"/><Relationship Id="rId13" Type="http://schemas.openxmlformats.org/officeDocument/2006/relationships/customXml" Target="../ink/ink8.xml"/><Relationship Id="rId18" Type="http://schemas.openxmlformats.org/officeDocument/2006/relationships/image" Target="../media/image20.png"/><Relationship Id="rId39" Type="http://schemas.openxmlformats.org/officeDocument/2006/relationships/customXml" Target="../ink/ink21.xml"/><Relationship Id="rId109" Type="http://schemas.openxmlformats.org/officeDocument/2006/relationships/customXml" Target="../ink/ink56.xml"/><Relationship Id="rId34" Type="http://schemas.openxmlformats.org/officeDocument/2006/relationships/image" Target="../media/image28.png"/><Relationship Id="rId50" Type="http://schemas.openxmlformats.org/officeDocument/2006/relationships/image" Target="../media/image36.png"/><Relationship Id="rId55" Type="http://schemas.openxmlformats.org/officeDocument/2006/relationships/customXml" Target="../ink/ink29.xml"/><Relationship Id="rId76" Type="http://schemas.openxmlformats.org/officeDocument/2006/relationships/image" Target="../media/image49.png"/><Relationship Id="rId97" Type="http://schemas.openxmlformats.org/officeDocument/2006/relationships/customXml" Target="../ink/ink50.xml"/><Relationship Id="rId104" Type="http://schemas.openxmlformats.org/officeDocument/2006/relationships/image" Target="../media/image63.png"/><Relationship Id="rId120" Type="http://schemas.openxmlformats.org/officeDocument/2006/relationships/image" Target="../media/image71.png"/><Relationship Id="rId125" Type="http://schemas.openxmlformats.org/officeDocument/2006/relationships/customXml" Target="../ink/ink64.xml"/><Relationship Id="rId141" Type="http://schemas.openxmlformats.org/officeDocument/2006/relationships/customXml" Target="../ink/ink72.xml"/><Relationship Id="rId146" Type="http://schemas.openxmlformats.org/officeDocument/2006/relationships/image" Target="../media/image84.png"/><Relationship Id="rId7" Type="http://schemas.openxmlformats.org/officeDocument/2006/relationships/customXml" Target="../ink/ink5.xml"/><Relationship Id="rId71" Type="http://schemas.openxmlformats.org/officeDocument/2006/relationships/customXml" Target="../ink/ink37.xml"/><Relationship Id="rId92" Type="http://schemas.openxmlformats.org/officeDocument/2006/relationships/image" Target="../media/image57.png"/><Relationship Id="rId162" Type="http://schemas.openxmlformats.org/officeDocument/2006/relationships/image" Target="../media/image92.png"/><Relationship Id="rId2" Type="http://schemas.openxmlformats.org/officeDocument/2006/relationships/image" Target="../media/image12.tiff"/><Relationship Id="rId29" Type="http://schemas.openxmlformats.org/officeDocument/2006/relationships/customXml" Target="../ink/ink16.xml"/><Relationship Id="rId24" Type="http://schemas.openxmlformats.org/officeDocument/2006/relationships/image" Target="../media/image23.png"/><Relationship Id="rId40" Type="http://schemas.openxmlformats.org/officeDocument/2006/relationships/image" Target="../media/image31.png"/><Relationship Id="rId45" Type="http://schemas.openxmlformats.org/officeDocument/2006/relationships/customXml" Target="../ink/ink24.xml"/><Relationship Id="rId66" Type="http://schemas.openxmlformats.org/officeDocument/2006/relationships/image" Target="../media/image44.png"/><Relationship Id="rId87" Type="http://schemas.openxmlformats.org/officeDocument/2006/relationships/customXml" Target="../ink/ink45.xml"/><Relationship Id="rId110" Type="http://schemas.openxmlformats.org/officeDocument/2006/relationships/image" Target="../media/image66.png"/><Relationship Id="rId115" Type="http://schemas.openxmlformats.org/officeDocument/2006/relationships/customXml" Target="../ink/ink59.xml"/><Relationship Id="rId131" Type="http://schemas.openxmlformats.org/officeDocument/2006/relationships/customXml" Target="../ink/ink67.xml"/><Relationship Id="rId136" Type="http://schemas.openxmlformats.org/officeDocument/2006/relationships/image" Target="../media/image79.png"/><Relationship Id="rId157" Type="http://schemas.openxmlformats.org/officeDocument/2006/relationships/customXml" Target="../ink/ink80.xml"/><Relationship Id="rId61" Type="http://schemas.openxmlformats.org/officeDocument/2006/relationships/customXml" Target="../ink/ink32.xml"/><Relationship Id="rId82" Type="http://schemas.openxmlformats.org/officeDocument/2006/relationships/image" Target="../media/image52.png"/><Relationship Id="rId152" Type="http://schemas.openxmlformats.org/officeDocument/2006/relationships/image" Target="../media/image87.png"/><Relationship Id="rId19" Type="http://schemas.openxmlformats.org/officeDocument/2006/relationships/customXml" Target="../ink/ink11.xml"/><Relationship Id="rId14" Type="http://schemas.openxmlformats.org/officeDocument/2006/relationships/image" Target="../media/image18.png"/><Relationship Id="rId30" Type="http://schemas.openxmlformats.org/officeDocument/2006/relationships/image" Target="../media/image26.png"/><Relationship Id="rId35" Type="http://schemas.openxmlformats.org/officeDocument/2006/relationships/customXml" Target="../ink/ink19.xml"/><Relationship Id="rId56" Type="http://schemas.openxmlformats.org/officeDocument/2006/relationships/image" Target="../media/image39.png"/><Relationship Id="rId77" Type="http://schemas.openxmlformats.org/officeDocument/2006/relationships/customXml" Target="../ink/ink40.xml"/><Relationship Id="rId100" Type="http://schemas.openxmlformats.org/officeDocument/2006/relationships/image" Target="../media/image61.png"/><Relationship Id="rId105" Type="http://schemas.openxmlformats.org/officeDocument/2006/relationships/customXml" Target="../ink/ink54.xml"/><Relationship Id="rId126" Type="http://schemas.openxmlformats.org/officeDocument/2006/relationships/image" Target="../media/image74.png"/><Relationship Id="rId147" Type="http://schemas.openxmlformats.org/officeDocument/2006/relationships/customXml" Target="../ink/ink75.xml"/><Relationship Id="rId8" Type="http://schemas.openxmlformats.org/officeDocument/2006/relationships/image" Target="../media/image15.png"/><Relationship Id="rId51" Type="http://schemas.openxmlformats.org/officeDocument/2006/relationships/customXml" Target="../ink/ink27.xml"/><Relationship Id="rId72" Type="http://schemas.openxmlformats.org/officeDocument/2006/relationships/image" Target="../media/image47.png"/><Relationship Id="rId93" Type="http://schemas.openxmlformats.org/officeDocument/2006/relationships/customXml" Target="../ink/ink48.xml"/><Relationship Id="rId98" Type="http://schemas.openxmlformats.org/officeDocument/2006/relationships/image" Target="../media/image60.png"/><Relationship Id="rId121" Type="http://schemas.openxmlformats.org/officeDocument/2006/relationships/customXml" Target="../ink/ink62.xml"/><Relationship Id="rId142" Type="http://schemas.openxmlformats.org/officeDocument/2006/relationships/image" Target="../media/image82.png"/><Relationship Id="rId163" Type="http://schemas.openxmlformats.org/officeDocument/2006/relationships/customXml" Target="../ink/ink83.xml"/><Relationship Id="rId3" Type="http://schemas.openxmlformats.org/officeDocument/2006/relationships/customXml" Target="../ink/ink3.xml"/><Relationship Id="rId25" Type="http://schemas.openxmlformats.org/officeDocument/2006/relationships/customXml" Target="../ink/ink14.xml"/><Relationship Id="rId46" Type="http://schemas.openxmlformats.org/officeDocument/2006/relationships/image" Target="../media/image34.png"/><Relationship Id="rId67" Type="http://schemas.openxmlformats.org/officeDocument/2006/relationships/customXml" Target="../ink/ink35.xml"/><Relationship Id="rId116" Type="http://schemas.openxmlformats.org/officeDocument/2006/relationships/image" Target="../media/image69.png"/><Relationship Id="rId137" Type="http://schemas.openxmlformats.org/officeDocument/2006/relationships/customXml" Target="../ink/ink70.xml"/><Relationship Id="rId158" Type="http://schemas.openxmlformats.org/officeDocument/2006/relationships/image" Target="../media/image90.png"/><Relationship Id="rId20" Type="http://schemas.openxmlformats.org/officeDocument/2006/relationships/image" Target="../media/image21.png"/><Relationship Id="rId41" Type="http://schemas.openxmlformats.org/officeDocument/2006/relationships/customXml" Target="../ink/ink22.xml"/><Relationship Id="rId62" Type="http://schemas.openxmlformats.org/officeDocument/2006/relationships/image" Target="../media/image42.png"/><Relationship Id="rId83" Type="http://schemas.openxmlformats.org/officeDocument/2006/relationships/customXml" Target="../ink/ink43.xml"/><Relationship Id="rId88" Type="http://schemas.openxmlformats.org/officeDocument/2006/relationships/image" Target="../media/image55.png"/><Relationship Id="rId111" Type="http://schemas.openxmlformats.org/officeDocument/2006/relationships/customXml" Target="../ink/ink57.xml"/><Relationship Id="rId132" Type="http://schemas.openxmlformats.org/officeDocument/2006/relationships/image" Target="../media/image77.png"/><Relationship Id="rId153" Type="http://schemas.openxmlformats.org/officeDocument/2006/relationships/customXml" Target="../ink/ink78.xml"/><Relationship Id="rId15" Type="http://schemas.openxmlformats.org/officeDocument/2006/relationships/customXml" Target="../ink/ink9.xml"/><Relationship Id="rId36" Type="http://schemas.openxmlformats.org/officeDocument/2006/relationships/image" Target="../media/image29.png"/><Relationship Id="rId57" Type="http://schemas.openxmlformats.org/officeDocument/2006/relationships/customXml" Target="../ink/ink30.xml"/><Relationship Id="rId106" Type="http://schemas.openxmlformats.org/officeDocument/2006/relationships/image" Target="../media/image64.png"/><Relationship Id="rId127" Type="http://schemas.openxmlformats.org/officeDocument/2006/relationships/customXml" Target="../ink/ink65.xml"/><Relationship Id="rId10" Type="http://schemas.openxmlformats.org/officeDocument/2006/relationships/image" Target="../media/image16.png"/><Relationship Id="rId31" Type="http://schemas.openxmlformats.org/officeDocument/2006/relationships/customXml" Target="../ink/ink17.xml"/><Relationship Id="rId52" Type="http://schemas.openxmlformats.org/officeDocument/2006/relationships/image" Target="../media/image37.png"/><Relationship Id="rId73" Type="http://schemas.openxmlformats.org/officeDocument/2006/relationships/customXml" Target="../ink/ink38.xml"/><Relationship Id="rId78" Type="http://schemas.openxmlformats.org/officeDocument/2006/relationships/image" Target="../media/image50.png"/><Relationship Id="rId94" Type="http://schemas.openxmlformats.org/officeDocument/2006/relationships/image" Target="../media/image58.png"/><Relationship Id="rId99" Type="http://schemas.openxmlformats.org/officeDocument/2006/relationships/customXml" Target="../ink/ink51.xml"/><Relationship Id="rId101" Type="http://schemas.openxmlformats.org/officeDocument/2006/relationships/customXml" Target="../ink/ink52.xml"/><Relationship Id="rId122" Type="http://schemas.openxmlformats.org/officeDocument/2006/relationships/image" Target="../media/image72.png"/><Relationship Id="rId143" Type="http://schemas.openxmlformats.org/officeDocument/2006/relationships/customXml" Target="../ink/ink73.xml"/><Relationship Id="rId148" Type="http://schemas.openxmlformats.org/officeDocument/2006/relationships/image" Target="../media/image85.png"/><Relationship Id="rId164" Type="http://schemas.openxmlformats.org/officeDocument/2006/relationships/image" Target="../media/image93.png"/><Relationship Id="rId4" Type="http://schemas.openxmlformats.org/officeDocument/2006/relationships/image" Target="../media/image13.png"/><Relationship Id="rId9" Type="http://schemas.openxmlformats.org/officeDocument/2006/relationships/customXml" Target="../ink/ink6.xml"/><Relationship Id="rId26" Type="http://schemas.openxmlformats.org/officeDocument/2006/relationships/image" Target="../media/image24.png"/><Relationship Id="rId47" Type="http://schemas.openxmlformats.org/officeDocument/2006/relationships/customXml" Target="../ink/ink25.xml"/><Relationship Id="rId68" Type="http://schemas.openxmlformats.org/officeDocument/2006/relationships/image" Target="../media/image45.png"/><Relationship Id="rId89" Type="http://schemas.openxmlformats.org/officeDocument/2006/relationships/customXml" Target="../ink/ink46.xml"/><Relationship Id="rId112" Type="http://schemas.openxmlformats.org/officeDocument/2006/relationships/image" Target="../media/image67.png"/><Relationship Id="rId133" Type="http://schemas.openxmlformats.org/officeDocument/2006/relationships/customXml" Target="../ink/ink68.xml"/><Relationship Id="rId154" Type="http://schemas.openxmlformats.org/officeDocument/2006/relationships/image" Target="../media/image88.png"/><Relationship Id="rId16" Type="http://schemas.openxmlformats.org/officeDocument/2006/relationships/image" Target="../media/image19.png"/><Relationship Id="rId37" Type="http://schemas.openxmlformats.org/officeDocument/2006/relationships/customXml" Target="../ink/ink20.xml"/><Relationship Id="rId58" Type="http://schemas.openxmlformats.org/officeDocument/2006/relationships/image" Target="../media/image40.png"/><Relationship Id="rId79" Type="http://schemas.openxmlformats.org/officeDocument/2006/relationships/customXml" Target="../ink/ink41.xml"/><Relationship Id="rId102" Type="http://schemas.openxmlformats.org/officeDocument/2006/relationships/image" Target="../media/image62.png"/><Relationship Id="rId123" Type="http://schemas.openxmlformats.org/officeDocument/2006/relationships/customXml" Target="../ink/ink63.xml"/><Relationship Id="rId144" Type="http://schemas.openxmlformats.org/officeDocument/2006/relationships/image" Target="../media/image83.png"/><Relationship Id="rId90" Type="http://schemas.openxmlformats.org/officeDocument/2006/relationships/image" Target="../media/image56.png"/><Relationship Id="rId27" Type="http://schemas.openxmlformats.org/officeDocument/2006/relationships/customXml" Target="../ink/ink15.xml"/><Relationship Id="rId48" Type="http://schemas.openxmlformats.org/officeDocument/2006/relationships/image" Target="../media/image35.png"/><Relationship Id="rId69" Type="http://schemas.openxmlformats.org/officeDocument/2006/relationships/customXml" Target="../ink/ink36.xml"/><Relationship Id="rId113" Type="http://schemas.openxmlformats.org/officeDocument/2006/relationships/customXml" Target="../ink/ink58.xml"/><Relationship Id="rId134" Type="http://schemas.openxmlformats.org/officeDocument/2006/relationships/image" Target="../media/image78.png"/><Relationship Id="rId80" Type="http://schemas.openxmlformats.org/officeDocument/2006/relationships/image" Target="../media/image51.png"/><Relationship Id="rId155" Type="http://schemas.openxmlformats.org/officeDocument/2006/relationships/customXml" Target="../ink/ink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F390A-A9A7-E54B-829A-385CE7CB903E}"/>
              </a:ext>
            </a:extLst>
          </p:cNvPr>
          <p:cNvSpPr txBox="1"/>
          <p:nvPr/>
        </p:nvSpPr>
        <p:spPr>
          <a:xfrm>
            <a:off x="567559" y="536027"/>
            <a:ext cx="976411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3.2 Rotations and Angular Velocities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3.3 Rigid-Body Motions and Twists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3.4 Wrenches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358E2B-D0D3-6F4D-BE4C-FF0E716F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A839D-72E7-3B41-8D16-1E1B9CE79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0B8D5-F35C-9C4B-B6CA-344D8BBC088F}"/>
              </a:ext>
            </a:extLst>
          </p:cNvPr>
          <p:cNvSpPr txBox="1"/>
          <p:nvPr/>
        </p:nvSpPr>
        <p:spPr>
          <a:xfrm>
            <a:off x="802257" y="715992"/>
            <a:ext cx="10227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Given frames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{c}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their representations relative to each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other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write the twist needed to move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{c}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seconds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form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BFD0F0-3193-964C-9992-24A3525DBC2B}"/>
                  </a:ext>
                </a:extLst>
              </p14:cNvPr>
              <p14:cNvContentPartPr/>
              <p14:nvPr/>
            </p14:nvContentPartPr>
            <p14:xfrm>
              <a:off x="3633865" y="2298699"/>
              <a:ext cx="167040" cy="11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BFD0F0-3193-964C-9992-24A3525DBC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6305" y="2291139"/>
                <a:ext cx="1821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847DC22-A8C1-6745-8767-FD4E454461B8}"/>
                  </a:ext>
                </a:extLst>
              </p14:cNvPr>
              <p14:cNvContentPartPr/>
              <p14:nvPr/>
            </p14:nvContentPartPr>
            <p14:xfrm>
              <a:off x="3665185" y="2396259"/>
              <a:ext cx="109800" cy="10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847DC22-A8C1-6745-8767-FD4E454461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7625" y="2388699"/>
                <a:ext cx="1249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D480BB3-DE12-F146-ADBA-012FD6A5BCD4}"/>
                  </a:ext>
                </a:extLst>
              </p14:cNvPr>
              <p14:cNvContentPartPr/>
              <p14:nvPr/>
            </p14:nvContentPartPr>
            <p14:xfrm>
              <a:off x="2869225" y="2186379"/>
              <a:ext cx="575280" cy="338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D480BB3-DE12-F146-ADBA-012FD6A5BC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1665" y="2179179"/>
                <a:ext cx="59040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AC13645-1BE9-F543-845D-58D9AB7FDD78}"/>
                  </a:ext>
                </a:extLst>
              </p14:cNvPr>
              <p14:cNvContentPartPr/>
              <p14:nvPr/>
            </p14:nvContentPartPr>
            <p14:xfrm>
              <a:off x="4083145" y="2263779"/>
              <a:ext cx="476640" cy="218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AC13645-1BE9-F543-845D-58D9AB7FDD7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5585" y="2256219"/>
                <a:ext cx="4917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6AE11D7-0F4E-E145-96B0-23C52AC93AAC}"/>
                  </a:ext>
                </a:extLst>
              </p14:cNvPr>
              <p14:cNvContentPartPr/>
              <p14:nvPr/>
            </p14:nvContentPartPr>
            <p14:xfrm>
              <a:off x="4648345" y="2039499"/>
              <a:ext cx="99720" cy="413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6AE11D7-0F4E-E145-96B0-23C52AC93A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40785" y="2031939"/>
                <a:ext cx="11448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B6044DA-9344-994E-9305-EE535D070B24}"/>
                  </a:ext>
                </a:extLst>
              </p14:cNvPr>
              <p14:cNvContentPartPr/>
              <p14:nvPr/>
            </p14:nvContentPartPr>
            <p14:xfrm>
              <a:off x="4830865" y="2101059"/>
              <a:ext cx="99720" cy="3157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B6044DA-9344-994E-9305-EE535D070B2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23305" y="2093499"/>
                <a:ext cx="1148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AF0C920-CCB0-D341-897C-840B51008FB8}"/>
                  </a:ext>
                </a:extLst>
              </p14:cNvPr>
              <p14:cNvContentPartPr/>
              <p14:nvPr/>
            </p14:nvContentPartPr>
            <p14:xfrm>
              <a:off x="5015185" y="2009619"/>
              <a:ext cx="878400" cy="427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AF0C920-CCB0-D341-897C-840B51008FB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07628" y="2002059"/>
                <a:ext cx="893514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07B38AD-DC70-474D-BD75-EA1D70B64E62}"/>
                  </a:ext>
                </a:extLst>
              </p14:cNvPr>
              <p14:cNvContentPartPr/>
              <p14:nvPr/>
            </p14:nvContentPartPr>
            <p14:xfrm>
              <a:off x="6053785" y="2045979"/>
              <a:ext cx="484200" cy="345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07B38AD-DC70-474D-BD75-EA1D70B64E6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46225" y="2038419"/>
                <a:ext cx="49932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70EF715-42B9-BA48-BBD2-47420F0A25B1}"/>
                  </a:ext>
                </a:extLst>
              </p14:cNvPr>
              <p14:cNvContentPartPr/>
              <p14:nvPr/>
            </p14:nvContentPartPr>
            <p14:xfrm>
              <a:off x="2932225" y="2847699"/>
              <a:ext cx="486720" cy="343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70EF715-42B9-BA48-BBD2-47420F0A25B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24665" y="2840139"/>
                <a:ext cx="50184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DF6F4CA-A49B-444E-A9FB-CF3AC84CCFDD}"/>
                  </a:ext>
                </a:extLst>
              </p14:cNvPr>
              <p14:cNvContentPartPr/>
              <p14:nvPr/>
            </p14:nvContentPartPr>
            <p14:xfrm>
              <a:off x="4083145" y="2711619"/>
              <a:ext cx="22680" cy="129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DF6F4CA-A49B-444E-A9FB-CF3AC84CCFD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75585" y="2704059"/>
                <a:ext cx="378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0697B8E-7AF7-3442-AE21-E36356893008}"/>
                  </a:ext>
                </a:extLst>
              </p14:cNvPr>
              <p14:cNvContentPartPr/>
              <p14:nvPr/>
            </p14:nvContentPartPr>
            <p14:xfrm>
              <a:off x="4366825" y="2889459"/>
              <a:ext cx="131400" cy="352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0697B8E-7AF7-3442-AE21-E363568930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59265" y="2881899"/>
                <a:ext cx="1465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B5FB4DA-8BD8-984D-AAFD-681621719DD8}"/>
                  </a:ext>
                </a:extLst>
              </p14:cNvPr>
              <p14:cNvContentPartPr/>
              <p14:nvPr/>
            </p14:nvContentPartPr>
            <p14:xfrm>
              <a:off x="4398505" y="2982339"/>
              <a:ext cx="117360" cy="17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B5FB4DA-8BD8-984D-AAFD-681621719DD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90945" y="2974779"/>
                <a:ext cx="1321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DF5C252-A63C-8A46-8AB5-7CC158712C6C}"/>
                  </a:ext>
                </a:extLst>
              </p14:cNvPr>
              <p14:cNvContentPartPr/>
              <p14:nvPr/>
            </p14:nvContentPartPr>
            <p14:xfrm>
              <a:off x="4776865" y="2868219"/>
              <a:ext cx="149040" cy="1566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DF5C252-A63C-8A46-8AB5-7CC158712C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69305" y="2860659"/>
                <a:ext cx="1638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9215EAF-6F2B-CF45-B08D-413598EFB0C8}"/>
                  </a:ext>
                </a:extLst>
              </p14:cNvPr>
              <p14:cNvContentPartPr/>
              <p14:nvPr/>
            </p14:nvContentPartPr>
            <p14:xfrm>
              <a:off x="5477785" y="2689299"/>
              <a:ext cx="97200" cy="351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9215EAF-6F2B-CF45-B08D-413598EFB0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70225" y="2682099"/>
                <a:ext cx="11232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ADE5308-2100-C947-B48E-B7C8381FFCCA}"/>
                  </a:ext>
                </a:extLst>
              </p14:cNvPr>
              <p14:cNvContentPartPr/>
              <p14:nvPr/>
            </p14:nvContentPartPr>
            <p14:xfrm>
              <a:off x="5692345" y="2688579"/>
              <a:ext cx="113040" cy="3279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ADE5308-2100-C947-B48E-B7C8381FFCC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84785" y="2681019"/>
                <a:ext cx="12816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47830B9-60DB-964B-AA09-823257A56B0B}"/>
                  </a:ext>
                </a:extLst>
              </p14:cNvPr>
              <p14:cNvContentPartPr/>
              <p14:nvPr/>
            </p14:nvContentPartPr>
            <p14:xfrm>
              <a:off x="6503065" y="2616219"/>
              <a:ext cx="332640" cy="4125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47830B9-60DB-964B-AA09-823257A56B0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95505" y="2608659"/>
                <a:ext cx="34776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99F9A7E-2AF6-6640-9A79-401A9689169C}"/>
                  </a:ext>
                </a:extLst>
              </p14:cNvPr>
              <p14:cNvContentPartPr/>
              <p14:nvPr/>
            </p14:nvContentPartPr>
            <p14:xfrm>
              <a:off x="5877025" y="2654379"/>
              <a:ext cx="536400" cy="3351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99F9A7E-2AF6-6640-9A79-401A9689169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69470" y="2646819"/>
                <a:ext cx="55151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D356E76-3650-1443-97F6-1062D176680A}"/>
                  </a:ext>
                </a:extLst>
              </p14:cNvPr>
              <p14:cNvContentPartPr/>
              <p14:nvPr/>
            </p14:nvContentPartPr>
            <p14:xfrm>
              <a:off x="5005465" y="2855619"/>
              <a:ext cx="362160" cy="2494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D356E76-3650-1443-97F6-1062D176680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97905" y="2848070"/>
                <a:ext cx="377280" cy="264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11A0604-60CD-9E40-B933-CEAA2EA55C95}"/>
                  </a:ext>
                </a:extLst>
              </p14:cNvPr>
              <p14:cNvContentPartPr/>
              <p14:nvPr/>
            </p14:nvContentPartPr>
            <p14:xfrm>
              <a:off x="3523345" y="2790819"/>
              <a:ext cx="488520" cy="4071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11A0604-60CD-9E40-B933-CEAA2EA55C9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15779" y="2783613"/>
                <a:ext cx="503651" cy="422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8E0CE01-FA8F-1E4A-A3CA-972C316145C1}"/>
                  </a:ext>
                </a:extLst>
              </p14:cNvPr>
              <p14:cNvContentPartPr/>
              <p14:nvPr/>
            </p14:nvContentPartPr>
            <p14:xfrm>
              <a:off x="3146785" y="3570579"/>
              <a:ext cx="37800" cy="2944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8E0CE01-FA8F-1E4A-A3CA-972C316145C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39585" y="3563019"/>
                <a:ext cx="5292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6D270D2-FEEA-7249-B5AE-CE81984F4ECE}"/>
                  </a:ext>
                </a:extLst>
              </p14:cNvPr>
              <p14:cNvContentPartPr/>
              <p14:nvPr/>
            </p14:nvContentPartPr>
            <p14:xfrm>
              <a:off x="3709465" y="3468339"/>
              <a:ext cx="599400" cy="3193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6D270D2-FEEA-7249-B5AE-CE81984F4EC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01905" y="3460779"/>
                <a:ext cx="61452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43248ED-6ED0-A048-A597-71058DB411BA}"/>
                  </a:ext>
                </a:extLst>
              </p14:cNvPr>
              <p14:cNvContentPartPr/>
              <p14:nvPr/>
            </p14:nvContentPartPr>
            <p14:xfrm>
              <a:off x="3258385" y="3693339"/>
              <a:ext cx="301680" cy="2710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43248ED-6ED0-A048-A597-71058DB411B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50834" y="3685779"/>
                <a:ext cx="316782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D436CC7-489E-B940-A838-4923951894B9}"/>
                  </a:ext>
                </a:extLst>
              </p14:cNvPr>
              <p14:cNvContentPartPr/>
              <p14:nvPr/>
            </p14:nvContentPartPr>
            <p14:xfrm>
              <a:off x="4382665" y="3324339"/>
              <a:ext cx="660960" cy="4626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D436CC7-489E-B940-A838-4923951894B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375101" y="3317139"/>
                <a:ext cx="676088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8924DA6-5E5E-E74D-AA44-A32107B8F995}"/>
                  </a:ext>
                </a:extLst>
              </p14:cNvPr>
              <p14:cNvContentPartPr/>
              <p14:nvPr/>
            </p14:nvContentPartPr>
            <p14:xfrm>
              <a:off x="6290305" y="3295899"/>
              <a:ext cx="210240" cy="3844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8924DA6-5E5E-E74D-AA44-A32107B8F99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282745" y="3288339"/>
                <a:ext cx="22536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59AC9D4-A7F2-9644-A3D1-80BF191438A2}"/>
                  </a:ext>
                </a:extLst>
              </p14:cNvPr>
              <p14:cNvContentPartPr/>
              <p14:nvPr/>
            </p14:nvContentPartPr>
            <p14:xfrm>
              <a:off x="6573985" y="3290499"/>
              <a:ext cx="212400" cy="2970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59AC9D4-A7F2-9644-A3D1-80BF191438A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66425" y="3282939"/>
                <a:ext cx="22752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909AEF5-B695-7648-A500-686970277FD1}"/>
                  </a:ext>
                </a:extLst>
              </p14:cNvPr>
              <p14:cNvContentPartPr/>
              <p14:nvPr/>
            </p14:nvContentPartPr>
            <p14:xfrm>
              <a:off x="5659225" y="3346299"/>
              <a:ext cx="556560" cy="4186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909AEF5-B695-7648-A500-686970277FD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51660" y="3338739"/>
                <a:ext cx="57169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10ABA90-FFCC-5343-9FC5-C2F5436555E3}"/>
                  </a:ext>
                </a:extLst>
              </p14:cNvPr>
              <p14:cNvContentPartPr/>
              <p14:nvPr/>
            </p14:nvContentPartPr>
            <p14:xfrm>
              <a:off x="5249545" y="3553659"/>
              <a:ext cx="153000" cy="1040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10ABA90-FFCC-5343-9FC5-C2F5436555E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42345" y="3546099"/>
                <a:ext cx="1681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03180C2-9C94-AF49-BB40-3E1275A00C61}"/>
                  </a:ext>
                </a:extLst>
              </p14:cNvPr>
              <p14:cNvContentPartPr/>
              <p14:nvPr/>
            </p14:nvContentPartPr>
            <p14:xfrm>
              <a:off x="3224545" y="4320459"/>
              <a:ext cx="9720" cy="162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03180C2-9C94-AF49-BB40-3E1275A00C6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16985" y="4312899"/>
                <a:ext cx="248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0176539-98DE-544E-9272-55902922373D}"/>
                  </a:ext>
                </a:extLst>
              </p14:cNvPr>
              <p14:cNvContentPartPr/>
              <p14:nvPr/>
            </p14:nvContentPartPr>
            <p14:xfrm>
              <a:off x="3050305" y="4568139"/>
              <a:ext cx="324000" cy="673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0176539-98DE-544E-9272-55902922373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42745" y="4560579"/>
                <a:ext cx="3391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15AB670-543A-2C4D-BFC8-F0E101F05F79}"/>
                  </a:ext>
                </a:extLst>
              </p14:cNvPr>
              <p14:cNvContentPartPr/>
              <p14:nvPr/>
            </p14:nvContentPartPr>
            <p14:xfrm>
              <a:off x="5707105" y="4257819"/>
              <a:ext cx="145080" cy="306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15AB670-543A-2C4D-BFC8-F0E101F05F7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699545" y="4250259"/>
                <a:ext cx="1602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6615E60-6D1F-8A4F-B5DD-F8790EF8E340}"/>
                  </a:ext>
                </a:extLst>
              </p14:cNvPr>
              <p14:cNvContentPartPr/>
              <p14:nvPr/>
            </p14:nvContentPartPr>
            <p14:xfrm>
              <a:off x="5725105" y="4350339"/>
              <a:ext cx="121320" cy="169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6615E60-6D1F-8A4F-B5DD-F8790EF8E34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17545" y="4342779"/>
                <a:ext cx="1364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49ECB5C-7731-C14B-A4F7-21926217D296}"/>
                  </a:ext>
                </a:extLst>
              </p14:cNvPr>
              <p14:cNvContentPartPr/>
              <p14:nvPr/>
            </p14:nvContentPartPr>
            <p14:xfrm>
              <a:off x="4073425" y="4095459"/>
              <a:ext cx="1446120" cy="4759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49ECB5C-7731-C14B-A4F7-21926217D29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065867" y="4087899"/>
                <a:ext cx="1460876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108CE4D-5E4C-BD4D-8C45-922DC60D1518}"/>
                  </a:ext>
                </a:extLst>
              </p14:cNvPr>
              <p14:cNvContentPartPr/>
              <p14:nvPr/>
            </p14:nvContentPartPr>
            <p14:xfrm>
              <a:off x="3554305" y="4303899"/>
              <a:ext cx="350280" cy="3628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108CE4D-5E4C-BD4D-8C45-922DC60D151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546745" y="4296346"/>
                <a:ext cx="365400" cy="377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56EAE0F-ABDF-F64E-995F-785F9FC5B701}"/>
                  </a:ext>
                </a:extLst>
              </p14:cNvPr>
              <p14:cNvContentPartPr/>
              <p14:nvPr/>
            </p14:nvContentPartPr>
            <p14:xfrm>
              <a:off x="3113305" y="4690539"/>
              <a:ext cx="229680" cy="2109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56EAE0F-ABDF-F64E-995F-785F9FC5B70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06105" y="4682979"/>
                <a:ext cx="2448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A8F921B-6BF8-D342-A72D-5280F43736BE}"/>
                  </a:ext>
                </a:extLst>
              </p14:cNvPr>
              <p14:cNvContentPartPr/>
              <p14:nvPr/>
            </p14:nvContentPartPr>
            <p14:xfrm>
              <a:off x="6763345" y="3992859"/>
              <a:ext cx="200520" cy="4244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A8F921B-6BF8-D342-A72D-5280F43736B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755785" y="3985299"/>
                <a:ext cx="21564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258BE83-51B1-544A-AB16-24BAF9705072}"/>
                  </a:ext>
                </a:extLst>
              </p14:cNvPr>
              <p14:cNvContentPartPr/>
              <p14:nvPr/>
            </p14:nvContentPartPr>
            <p14:xfrm>
              <a:off x="6129745" y="3995019"/>
              <a:ext cx="559800" cy="4874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258BE83-51B1-544A-AB16-24BAF970507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122185" y="3987459"/>
                <a:ext cx="574920" cy="50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4104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E2B065-B35B-1B42-A463-5F5CFB62F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A23E43-297B-5449-808D-AFCCF23C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2D1FE-2CB0-7E42-8024-57D9C9BDB4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45" y="2544941"/>
            <a:ext cx="4502675" cy="2498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793AB9-6224-4E41-9706-21D7F029EA3D}"/>
                  </a:ext>
                </a:extLst>
              </p:cNvPr>
              <p:cNvSpPr txBox="1"/>
              <p:nvPr/>
            </p:nvSpPr>
            <p:spPr>
              <a:xfrm>
                <a:off x="5149970" y="207034"/>
                <a:ext cx="6528775" cy="5632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Car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{b}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frame origin is initially at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(4,1,0)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{s}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l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it drives at a constant steering angle</a:t>
                </a:r>
              </a:p>
              <a:p>
                <a:pPr algn="l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 turning radius of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 What is the screw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axis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expressed in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{b}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?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{s}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is the screw </a:t>
                </a:r>
                <a:r>
                  <a:rPr lang="en-US" sz="2400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S</a:t>
                </a:r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?  </a:t>
                </a:r>
                <a:r>
                  <a:rPr lang="en-US" sz="2400" dirty="0" err="1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S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If the car’s forward speed is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what is </a:t>
                </a:r>
                <a:r>
                  <a:rPr lang="en-US" sz="2400" dirty="0" err="1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V</a:t>
                </a:r>
                <a:r>
                  <a:rPr lang="en-US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?  </a:t>
                </a:r>
                <a:r>
                  <a:rPr lang="en-US" sz="2400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V</a:t>
                </a:r>
                <a:r>
                  <a:rPr lang="en-US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793AB9-6224-4E41-9706-21D7F029E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970" y="207034"/>
                <a:ext cx="6528775" cy="5632311"/>
              </a:xfrm>
              <a:prstGeom prst="rect">
                <a:avLst/>
              </a:prstGeom>
              <a:blipFill>
                <a:blip r:embed="rId3"/>
                <a:stretch>
                  <a:fillRect l="-1553" t="-674" r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7515EB8-5981-324D-9E33-E7E815338586}"/>
                  </a:ext>
                </a:extLst>
              </p14:cNvPr>
              <p14:cNvContentPartPr/>
              <p14:nvPr/>
            </p14:nvContentPartPr>
            <p14:xfrm>
              <a:off x="4820785" y="1813779"/>
              <a:ext cx="93960" cy="449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7515EB8-5981-324D-9E33-E7E8153385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3225" y="1806219"/>
                <a:ext cx="10908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CBBA3C8-B7E5-5D40-9AF3-676C5CBE6126}"/>
                  </a:ext>
                </a:extLst>
              </p14:cNvPr>
              <p14:cNvContentPartPr/>
              <p14:nvPr/>
            </p14:nvContentPartPr>
            <p14:xfrm>
              <a:off x="5147305" y="1862739"/>
              <a:ext cx="88200" cy="365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CBBA3C8-B7E5-5D40-9AF3-676C5CBE61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39745" y="1855179"/>
                <a:ext cx="10332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89F1D08-2802-1749-8FD3-8D5BD07E34B6}"/>
                  </a:ext>
                </a:extLst>
              </p14:cNvPr>
              <p14:cNvContentPartPr/>
              <p14:nvPr/>
            </p14:nvContentPartPr>
            <p14:xfrm>
              <a:off x="5407585" y="1978299"/>
              <a:ext cx="18360" cy="19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89F1D08-2802-1749-8FD3-8D5BD07E34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00025" y="1970739"/>
                <a:ext cx="334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ECB23BC-9655-1743-9C2B-6D24FD5272B7}"/>
                  </a:ext>
                </a:extLst>
              </p14:cNvPr>
              <p14:cNvContentPartPr/>
              <p14:nvPr/>
            </p14:nvContentPartPr>
            <p14:xfrm>
              <a:off x="5407225" y="2057139"/>
              <a:ext cx="3600" cy="5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ECB23BC-9655-1743-9C2B-6D24FD5272B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00025" y="2049579"/>
                <a:ext cx="183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3104D8C-F036-B545-918E-83D7EA0CED8C}"/>
                  </a:ext>
                </a:extLst>
              </p14:cNvPr>
              <p14:cNvContentPartPr/>
              <p14:nvPr/>
            </p14:nvContentPartPr>
            <p14:xfrm>
              <a:off x="5011585" y="1907379"/>
              <a:ext cx="93960" cy="250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3104D8C-F036-B545-918E-83D7EA0CED8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4025" y="1899819"/>
                <a:ext cx="1090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220FB98-0AA4-5D43-B9A7-D5736BE9A07C}"/>
                  </a:ext>
                </a:extLst>
              </p14:cNvPr>
              <p14:cNvContentPartPr/>
              <p14:nvPr/>
            </p14:nvContentPartPr>
            <p14:xfrm>
              <a:off x="5782345" y="2008179"/>
              <a:ext cx="106560" cy="298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220FB98-0AA4-5D43-B9A7-D5736BE9A07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74785" y="2000619"/>
                <a:ext cx="12132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5897FC5-7557-7242-85F1-F19872E26B85}"/>
                  </a:ext>
                </a:extLst>
              </p14:cNvPr>
              <p14:cNvContentPartPr/>
              <p14:nvPr/>
            </p14:nvContentPartPr>
            <p14:xfrm>
              <a:off x="5982865" y="2013939"/>
              <a:ext cx="132840" cy="91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5897FC5-7557-7242-85F1-F19872E26B8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75305" y="2006379"/>
                <a:ext cx="1479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84B0186-6639-104F-BFF8-7ADFAFBABD0F}"/>
                  </a:ext>
                </a:extLst>
              </p14:cNvPr>
              <p14:cNvContentPartPr/>
              <p14:nvPr/>
            </p14:nvContentPartPr>
            <p14:xfrm>
              <a:off x="2121145" y="4384899"/>
              <a:ext cx="1575000" cy="353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84B0186-6639-104F-BFF8-7ADFAFBABD0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13583" y="4377347"/>
                <a:ext cx="1590123" cy="368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DA559FB-72B3-DA4E-A16F-E69AB8A56BC2}"/>
                  </a:ext>
                </a:extLst>
              </p14:cNvPr>
              <p14:cNvContentPartPr/>
              <p14:nvPr/>
            </p14:nvContentPartPr>
            <p14:xfrm>
              <a:off x="6675505" y="2104659"/>
              <a:ext cx="14400" cy="111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DA559FB-72B3-DA4E-A16F-E69AB8A56BC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67945" y="2097099"/>
                <a:ext cx="291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A2BD4FA-8CDA-AE4B-ACB1-557E4B6D5F63}"/>
                  </a:ext>
                </a:extLst>
              </p14:cNvPr>
              <p14:cNvContentPartPr/>
              <p14:nvPr/>
            </p14:nvContentPartPr>
            <p14:xfrm>
              <a:off x="7047025" y="1876059"/>
              <a:ext cx="262080" cy="375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A2BD4FA-8CDA-AE4B-ACB1-557E4B6D5F6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39465" y="1868499"/>
                <a:ext cx="27720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556626D-9063-2B48-930F-36D097B3037D}"/>
                  </a:ext>
                </a:extLst>
              </p14:cNvPr>
              <p14:cNvContentPartPr/>
              <p14:nvPr/>
            </p14:nvContentPartPr>
            <p14:xfrm>
              <a:off x="6786385" y="1967859"/>
              <a:ext cx="168840" cy="271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556626D-9063-2B48-930F-36D097B3037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78825" y="1960659"/>
                <a:ext cx="18396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B7BA8A4-7E9A-B74F-B95B-6D818D39C541}"/>
                  </a:ext>
                </a:extLst>
              </p14:cNvPr>
              <p14:cNvContentPartPr/>
              <p14:nvPr/>
            </p14:nvContentPartPr>
            <p14:xfrm>
              <a:off x="6213265" y="1802979"/>
              <a:ext cx="403920" cy="417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B7BA8A4-7E9A-B74F-B95B-6D818D39C54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05705" y="1795419"/>
                <a:ext cx="41904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40E4A2B-8351-984A-883F-12020D55B492}"/>
                  </a:ext>
                </a:extLst>
              </p14:cNvPr>
              <p14:cNvContentPartPr/>
              <p14:nvPr/>
            </p14:nvContentPartPr>
            <p14:xfrm>
              <a:off x="7535545" y="1842219"/>
              <a:ext cx="166320" cy="315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40E4A2B-8351-984A-883F-12020D55B49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28329" y="1834668"/>
                <a:ext cx="181473" cy="33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67603F1-829F-7E47-83CE-54FF15E627E9}"/>
                  </a:ext>
                </a:extLst>
              </p14:cNvPr>
              <p14:cNvContentPartPr/>
              <p14:nvPr/>
            </p14:nvContentPartPr>
            <p14:xfrm>
              <a:off x="7828225" y="2015379"/>
              <a:ext cx="132120" cy="18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67603F1-829F-7E47-83CE-54FF15E627E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20665" y="2007819"/>
                <a:ext cx="1472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B63DD43-1888-EC46-B9FD-C66939725317}"/>
                  </a:ext>
                </a:extLst>
              </p14:cNvPr>
              <p14:cNvContentPartPr/>
              <p14:nvPr/>
            </p14:nvContentPartPr>
            <p14:xfrm>
              <a:off x="7843345" y="2107539"/>
              <a:ext cx="120240" cy="21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B63DD43-1888-EC46-B9FD-C6693972531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835785" y="2099979"/>
                <a:ext cx="135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4782E72-0199-5140-80D0-9882A6021396}"/>
                  </a:ext>
                </a:extLst>
              </p14:cNvPr>
              <p14:cNvContentPartPr/>
              <p14:nvPr/>
            </p14:nvContentPartPr>
            <p14:xfrm>
              <a:off x="9041425" y="1844379"/>
              <a:ext cx="194040" cy="3718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4782E72-0199-5140-80D0-9882A602139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33865" y="1836819"/>
                <a:ext cx="2091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9D1A7E4-F21E-BE4A-85B5-3B7612B722A5}"/>
                  </a:ext>
                </a:extLst>
              </p14:cNvPr>
              <p14:cNvContentPartPr/>
              <p14:nvPr/>
            </p14:nvContentPartPr>
            <p14:xfrm>
              <a:off x="8666305" y="1932939"/>
              <a:ext cx="196200" cy="278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9D1A7E4-F21E-BE4A-85B5-3B7612B722A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58745" y="1925379"/>
                <a:ext cx="21132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4AF376B-E6A7-9545-9FF3-BD40CEC4B121}"/>
                  </a:ext>
                </a:extLst>
              </p14:cNvPr>
              <p14:cNvContentPartPr/>
              <p14:nvPr/>
            </p14:nvContentPartPr>
            <p14:xfrm>
              <a:off x="8116225" y="1842219"/>
              <a:ext cx="406440" cy="380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4AF376B-E6A7-9545-9FF3-BD40CEC4B12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108665" y="1834659"/>
                <a:ext cx="4215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8C3C054-7F8A-0849-ADDB-7957F400DD65}"/>
                  </a:ext>
                </a:extLst>
              </p14:cNvPr>
              <p14:cNvContentPartPr/>
              <p14:nvPr/>
            </p14:nvContentPartPr>
            <p14:xfrm>
              <a:off x="9629305" y="1828539"/>
              <a:ext cx="153720" cy="2574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8C3C054-7F8A-0849-ADDB-7957F400DD6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621745" y="1820979"/>
                <a:ext cx="16884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5F2B62B-166B-DC48-8D36-5D52BF4949C3}"/>
                  </a:ext>
                </a:extLst>
              </p14:cNvPr>
              <p14:cNvContentPartPr/>
              <p14:nvPr/>
            </p14:nvContentPartPr>
            <p14:xfrm>
              <a:off x="9876985" y="1916739"/>
              <a:ext cx="123480" cy="306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5F2B62B-166B-DC48-8D36-5D52BF4949C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69425" y="1909179"/>
                <a:ext cx="1386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DE19A24-5E32-1041-8BE6-FC27F1461E75}"/>
                  </a:ext>
                </a:extLst>
              </p14:cNvPr>
              <p14:cNvContentPartPr/>
              <p14:nvPr/>
            </p14:nvContentPartPr>
            <p14:xfrm>
              <a:off x="9900745" y="2005659"/>
              <a:ext cx="139680" cy="21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DE19A24-5E32-1041-8BE6-FC27F1461E7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893185" y="1998099"/>
                <a:ext cx="154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AE5E96A-1A5E-834A-89BA-D7C12CF89F55}"/>
                  </a:ext>
                </a:extLst>
              </p14:cNvPr>
              <p14:cNvContentPartPr/>
              <p14:nvPr/>
            </p14:nvContentPartPr>
            <p14:xfrm>
              <a:off x="10189465" y="1856619"/>
              <a:ext cx="228240" cy="2264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AE5E96A-1A5E-834A-89BA-D7C12CF89F5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181905" y="1849059"/>
                <a:ext cx="2433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C0B86E9-7B29-AF4D-96FA-BBD7F48F1F5E}"/>
                  </a:ext>
                </a:extLst>
              </p14:cNvPr>
              <p14:cNvContentPartPr/>
              <p14:nvPr/>
            </p14:nvContentPartPr>
            <p14:xfrm>
              <a:off x="4696585" y="2459259"/>
              <a:ext cx="121320" cy="4536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C0B86E9-7B29-AF4D-96FA-BBD7F48F1F5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86505" y="2449179"/>
                <a:ext cx="14148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E2AFB41-F48B-2F4D-B149-D94E831A4C5F}"/>
                  </a:ext>
                </a:extLst>
              </p14:cNvPr>
              <p14:cNvContentPartPr/>
              <p14:nvPr/>
            </p14:nvContentPartPr>
            <p14:xfrm>
              <a:off x="4920505" y="2467179"/>
              <a:ext cx="207000" cy="5011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E2AFB41-F48B-2F4D-B149-D94E831A4C5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12945" y="2457099"/>
                <a:ext cx="22464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1D435E0-7250-C94A-9117-09106598A9CA}"/>
                  </a:ext>
                </a:extLst>
              </p14:cNvPr>
              <p14:cNvContentPartPr/>
              <p14:nvPr/>
            </p14:nvContentPartPr>
            <p14:xfrm>
              <a:off x="5273305" y="2625579"/>
              <a:ext cx="9360" cy="151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1D435E0-7250-C94A-9117-09106598A9C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65745" y="2618019"/>
                <a:ext cx="244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6A651D1-F2F2-5048-A92D-2922C821BFDE}"/>
                  </a:ext>
                </a:extLst>
              </p14:cNvPr>
              <p14:cNvContentPartPr/>
              <p14:nvPr/>
            </p14:nvContentPartPr>
            <p14:xfrm>
              <a:off x="5247025" y="2766699"/>
              <a:ext cx="10800" cy="16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6A651D1-F2F2-5048-A92D-2922C821BFD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39465" y="2759139"/>
                <a:ext cx="255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57D4A2E-A281-4040-BD81-026D95756DEF}"/>
                  </a:ext>
                </a:extLst>
              </p14:cNvPr>
              <p14:cNvContentPartPr/>
              <p14:nvPr/>
            </p14:nvContentPartPr>
            <p14:xfrm>
              <a:off x="5679025" y="2603259"/>
              <a:ext cx="128880" cy="318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57D4A2E-A281-4040-BD81-026D95756DE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671465" y="2595699"/>
                <a:ext cx="14400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2C72D7F-BA45-904B-9C67-4896AEBA1A33}"/>
                  </a:ext>
                </a:extLst>
              </p14:cNvPr>
              <p14:cNvContentPartPr/>
              <p14:nvPr/>
            </p14:nvContentPartPr>
            <p14:xfrm>
              <a:off x="5896105" y="2635299"/>
              <a:ext cx="106560" cy="370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2C72D7F-BA45-904B-9C67-4896AEBA1A3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88545" y="2628099"/>
                <a:ext cx="1216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9521535-E972-B147-844B-8E3CB1C7D9E2}"/>
                  </a:ext>
                </a:extLst>
              </p14:cNvPr>
              <p14:cNvContentPartPr/>
              <p14:nvPr/>
            </p14:nvContentPartPr>
            <p14:xfrm>
              <a:off x="5923105" y="2731779"/>
              <a:ext cx="104760" cy="54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9521535-E972-B147-844B-8E3CB1C7D9E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915545" y="2724219"/>
                <a:ext cx="1198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B40219A-ECC7-294D-87A5-84D5BE13A8FA}"/>
                  </a:ext>
                </a:extLst>
              </p14:cNvPr>
              <p14:cNvContentPartPr/>
              <p14:nvPr/>
            </p14:nvContentPartPr>
            <p14:xfrm>
              <a:off x="6160705" y="2466459"/>
              <a:ext cx="122040" cy="4042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B40219A-ECC7-294D-87A5-84D5BE13A8F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53145" y="2458899"/>
                <a:ext cx="13716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7964B8A-43E8-2747-A1B0-F003320E5590}"/>
                  </a:ext>
                </a:extLst>
              </p14:cNvPr>
              <p14:cNvContentPartPr/>
              <p14:nvPr/>
            </p14:nvContentPartPr>
            <p14:xfrm>
              <a:off x="6755425" y="2561859"/>
              <a:ext cx="10800" cy="1929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7964B8A-43E8-2747-A1B0-F003320E559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747865" y="2554299"/>
                <a:ext cx="259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F89043D-4BB7-ED48-A3AC-4BF239E205E8}"/>
                  </a:ext>
                </a:extLst>
              </p14:cNvPr>
              <p14:cNvContentPartPr/>
              <p14:nvPr/>
            </p14:nvContentPartPr>
            <p14:xfrm>
              <a:off x="6826345" y="2742939"/>
              <a:ext cx="14040" cy="1238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F89043D-4BB7-ED48-A3AC-4BF239E205E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818785" y="2735379"/>
                <a:ext cx="291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C0395B5-F0F3-104C-A32C-2AA9FBF5BF28}"/>
                  </a:ext>
                </a:extLst>
              </p14:cNvPr>
              <p14:cNvContentPartPr/>
              <p14:nvPr/>
            </p14:nvContentPartPr>
            <p14:xfrm>
              <a:off x="7724905" y="2606139"/>
              <a:ext cx="113400" cy="349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C0395B5-F0F3-104C-A32C-2AA9FBF5BF2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717345" y="2598579"/>
                <a:ext cx="1285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BF181E9-81D9-E143-9F9B-447A4B7B9176}"/>
                  </a:ext>
                </a:extLst>
              </p14:cNvPr>
              <p14:cNvContentPartPr/>
              <p14:nvPr/>
            </p14:nvContentPartPr>
            <p14:xfrm>
              <a:off x="7740745" y="2700819"/>
              <a:ext cx="141480" cy="122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BF181E9-81D9-E143-9F9B-447A4B7B917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733185" y="2693259"/>
                <a:ext cx="1566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9106338-E9D3-0849-8267-40197116D69D}"/>
                  </a:ext>
                </a:extLst>
              </p14:cNvPr>
              <p14:cNvContentPartPr/>
              <p14:nvPr/>
            </p14:nvContentPartPr>
            <p14:xfrm>
              <a:off x="7462105" y="2439459"/>
              <a:ext cx="125640" cy="2926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9106338-E9D3-0849-8267-40197116D69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454545" y="2431890"/>
                <a:ext cx="140760" cy="307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5587155-4017-E04D-8F30-70550A751F23}"/>
                  </a:ext>
                </a:extLst>
              </p14:cNvPr>
              <p14:cNvContentPartPr/>
              <p14:nvPr/>
            </p14:nvContentPartPr>
            <p14:xfrm>
              <a:off x="6967825" y="2514339"/>
              <a:ext cx="213120" cy="3092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5587155-4017-E04D-8F30-70550A751F2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960252" y="2506779"/>
                <a:ext cx="228266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35255A9-B82A-B842-A53D-45F32F83382B}"/>
                  </a:ext>
                </a:extLst>
              </p14:cNvPr>
              <p14:cNvContentPartPr/>
              <p14:nvPr/>
            </p14:nvContentPartPr>
            <p14:xfrm>
              <a:off x="6378145" y="2572299"/>
              <a:ext cx="271800" cy="2678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35255A9-B82A-B842-A53D-45F32F83382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370585" y="2564739"/>
                <a:ext cx="2869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1E6B656-6E41-DA45-B87A-EC52B02D132E}"/>
                  </a:ext>
                </a:extLst>
              </p14:cNvPr>
              <p14:cNvContentPartPr/>
              <p14:nvPr/>
            </p14:nvContentPartPr>
            <p14:xfrm>
              <a:off x="9608785" y="2394099"/>
              <a:ext cx="140040" cy="2736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1E6B656-6E41-DA45-B87A-EC52B02D132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601225" y="2386539"/>
                <a:ext cx="1551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ACCA20F-ED5D-604A-BC6E-BAD3E0164014}"/>
                  </a:ext>
                </a:extLst>
              </p14:cNvPr>
              <p14:cNvContentPartPr/>
              <p14:nvPr/>
            </p14:nvContentPartPr>
            <p14:xfrm>
              <a:off x="9900745" y="2490579"/>
              <a:ext cx="108720" cy="165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ACCA20F-ED5D-604A-BC6E-BAD3E016401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893185" y="2483019"/>
                <a:ext cx="1238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2ACC949-F1E3-0241-87FA-EB2D59973A85}"/>
                  </a:ext>
                </a:extLst>
              </p14:cNvPr>
              <p14:cNvContentPartPr/>
              <p14:nvPr/>
            </p14:nvContentPartPr>
            <p14:xfrm>
              <a:off x="9914785" y="2575899"/>
              <a:ext cx="136080" cy="97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2ACC949-F1E3-0241-87FA-EB2D59973A8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907225" y="2568339"/>
                <a:ext cx="1512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FE3739C-4CAC-B740-AFA6-9C2BD800D534}"/>
                  </a:ext>
                </a:extLst>
              </p14:cNvPr>
              <p14:cNvContentPartPr/>
              <p14:nvPr/>
            </p14:nvContentPartPr>
            <p14:xfrm>
              <a:off x="10168225" y="2439819"/>
              <a:ext cx="273600" cy="1807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FE3739C-4CAC-B740-AFA6-9C2BD800D53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160665" y="2432259"/>
                <a:ext cx="2887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D75EA84-3463-0244-A0DE-059E4883F07D}"/>
                  </a:ext>
                </a:extLst>
              </p14:cNvPr>
              <p14:cNvContentPartPr/>
              <p14:nvPr/>
            </p14:nvContentPartPr>
            <p14:xfrm>
              <a:off x="8924425" y="2380419"/>
              <a:ext cx="182520" cy="3967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D75EA84-3463-0244-A0DE-059E4883F07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916865" y="2372859"/>
                <a:ext cx="19728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BA48192-14B4-854F-8F5D-236715B57F7D}"/>
                  </a:ext>
                </a:extLst>
              </p14:cNvPr>
              <p14:cNvContentPartPr/>
              <p14:nvPr/>
            </p14:nvContentPartPr>
            <p14:xfrm>
              <a:off x="8503945" y="2493459"/>
              <a:ext cx="217800" cy="306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BA48192-14B4-854F-8F5D-236715B57F7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496385" y="2485899"/>
                <a:ext cx="23292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3D15DC6-71FC-3F4A-A291-835052D05113}"/>
                  </a:ext>
                </a:extLst>
              </p14:cNvPr>
              <p14:cNvContentPartPr/>
              <p14:nvPr/>
            </p14:nvContentPartPr>
            <p14:xfrm>
              <a:off x="8074465" y="2430459"/>
              <a:ext cx="322200" cy="3142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3D15DC6-71FC-3F4A-A291-835052D0511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066905" y="2422899"/>
                <a:ext cx="33732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66C9DD1-0279-E04D-8D04-132E7546D925}"/>
                  </a:ext>
                </a:extLst>
              </p14:cNvPr>
              <p14:cNvContentPartPr/>
              <p14:nvPr/>
            </p14:nvContentPartPr>
            <p14:xfrm>
              <a:off x="5974945" y="4114539"/>
              <a:ext cx="131400" cy="19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66C9DD1-0279-E04D-8D04-132E7546D92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967385" y="4106979"/>
                <a:ext cx="1465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C059D7B-58ED-E849-9DE6-F105AD169505}"/>
                  </a:ext>
                </a:extLst>
              </p14:cNvPr>
              <p14:cNvContentPartPr/>
              <p14:nvPr/>
            </p14:nvContentPartPr>
            <p14:xfrm>
              <a:off x="6010585" y="4204899"/>
              <a:ext cx="99000" cy="205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C059D7B-58ED-E849-9DE6-F105AD16950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003025" y="4197339"/>
                <a:ext cx="1141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4F8F6A1-C31E-9A4B-A0E9-132057FBF9C6}"/>
                  </a:ext>
                </a:extLst>
              </p14:cNvPr>
              <p14:cNvContentPartPr/>
              <p14:nvPr/>
            </p14:nvContentPartPr>
            <p14:xfrm>
              <a:off x="6339265" y="3909699"/>
              <a:ext cx="140760" cy="3783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4F8F6A1-C31E-9A4B-A0E9-132057FBF9C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331705" y="3902139"/>
                <a:ext cx="15588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34091B2-28A9-8C4D-A266-683BF0CA86E8}"/>
                  </a:ext>
                </a:extLst>
              </p14:cNvPr>
              <p14:cNvContentPartPr/>
              <p14:nvPr/>
            </p14:nvContentPartPr>
            <p14:xfrm>
              <a:off x="5462665" y="3902859"/>
              <a:ext cx="334080" cy="4478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34091B2-28A9-8C4D-A266-683BF0CA86E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55097" y="3895659"/>
                <a:ext cx="349216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C2F4C85-FEFA-3946-BFD5-CD214C8CC8FF}"/>
                  </a:ext>
                </a:extLst>
              </p14:cNvPr>
              <p14:cNvContentPartPr/>
              <p14:nvPr/>
            </p14:nvContentPartPr>
            <p14:xfrm>
              <a:off x="7399825" y="3965859"/>
              <a:ext cx="136080" cy="3819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C2F4C85-FEFA-3946-BFD5-CD214C8CC8F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392265" y="3958299"/>
                <a:ext cx="15120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A6D003C-BDBC-0846-8792-B919FC739F34}"/>
                  </a:ext>
                </a:extLst>
              </p14:cNvPr>
              <p14:cNvContentPartPr/>
              <p14:nvPr/>
            </p14:nvContentPartPr>
            <p14:xfrm>
              <a:off x="7033705" y="3992499"/>
              <a:ext cx="169560" cy="2692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A6D003C-BDBC-0846-8792-B919FC739F3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026145" y="3984939"/>
                <a:ext cx="1846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6AD3315-002B-6B40-B668-4BDFA78CC16A}"/>
                  </a:ext>
                </a:extLst>
              </p14:cNvPr>
              <p14:cNvContentPartPr/>
              <p14:nvPr/>
            </p14:nvContentPartPr>
            <p14:xfrm>
              <a:off x="6594505" y="3996459"/>
              <a:ext cx="255960" cy="2761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6AD3315-002B-6B40-B668-4BDFA78CC16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586945" y="3988899"/>
                <a:ext cx="27108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D6BDE3A-4036-8B4F-B879-4FB29A365F66}"/>
                  </a:ext>
                </a:extLst>
              </p14:cNvPr>
              <p14:cNvContentPartPr/>
              <p14:nvPr/>
            </p14:nvContentPartPr>
            <p14:xfrm>
              <a:off x="7735705" y="3984939"/>
              <a:ext cx="230400" cy="2966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D6BDE3A-4036-8B4F-B879-4FB29A365F6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728157" y="3977379"/>
                <a:ext cx="245496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0DCDC04-EA0F-C64D-BF9E-10EC75850C42}"/>
                  </a:ext>
                </a:extLst>
              </p14:cNvPr>
              <p14:cNvContentPartPr/>
              <p14:nvPr/>
            </p14:nvContentPartPr>
            <p14:xfrm>
              <a:off x="8158345" y="3987459"/>
              <a:ext cx="210600" cy="1706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0DCDC04-EA0F-C64D-BF9E-10EC75850C4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150785" y="3979899"/>
                <a:ext cx="22572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9EBC947-6062-0C42-A218-0D23E7DFB8EA}"/>
                  </a:ext>
                </a:extLst>
              </p14:cNvPr>
              <p14:cNvContentPartPr/>
              <p14:nvPr/>
            </p14:nvContentPartPr>
            <p14:xfrm>
              <a:off x="8429425" y="4124259"/>
              <a:ext cx="49680" cy="119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9EBC947-6062-0C42-A218-0D23E7DFB8E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421865" y="4116699"/>
                <a:ext cx="648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2F721B7-CFC1-BB4F-8D9C-CB23E70B7856}"/>
                  </a:ext>
                </a:extLst>
              </p14:cNvPr>
              <p14:cNvContentPartPr/>
              <p14:nvPr/>
            </p14:nvContentPartPr>
            <p14:xfrm>
              <a:off x="8668465" y="4000779"/>
              <a:ext cx="161640" cy="1530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2F721B7-CFC1-BB4F-8D9C-CB23E70B785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661265" y="3993219"/>
                <a:ext cx="1767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01A66540-B9DD-A14F-A140-40CF8342C755}"/>
                  </a:ext>
                </a:extLst>
              </p14:cNvPr>
              <p14:cNvContentPartPr/>
              <p14:nvPr/>
            </p14:nvContentPartPr>
            <p14:xfrm>
              <a:off x="8929105" y="3873699"/>
              <a:ext cx="69840" cy="3632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01A66540-B9DD-A14F-A140-40CF8342C75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921545" y="3866499"/>
                <a:ext cx="8496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A86EE3A-FCDE-AA46-AAF9-1D21FB0EBCCA}"/>
                  </a:ext>
                </a:extLst>
              </p14:cNvPr>
              <p14:cNvContentPartPr/>
              <p14:nvPr/>
            </p14:nvContentPartPr>
            <p14:xfrm>
              <a:off x="6006625" y="4634379"/>
              <a:ext cx="113760" cy="18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A86EE3A-FCDE-AA46-AAF9-1D21FB0EBCC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999065" y="4626819"/>
                <a:ext cx="1288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F8B7E79-1FA7-8649-A4CE-0461CC8A1798}"/>
                  </a:ext>
                </a:extLst>
              </p14:cNvPr>
              <p14:cNvContentPartPr/>
              <p14:nvPr/>
            </p14:nvContentPartPr>
            <p14:xfrm>
              <a:off x="6030025" y="4710699"/>
              <a:ext cx="108720" cy="18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F8B7E79-1FA7-8649-A4CE-0461CC8A179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022465" y="4703139"/>
                <a:ext cx="1238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489CE8D-D28A-0842-B3D1-4B2310CCF951}"/>
                  </a:ext>
                </a:extLst>
              </p14:cNvPr>
              <p14:cNvContentPartPr/>
              <p14:nvPr/>
            </p14:nvContentPartPr>
            <p14:xfrm>
              <a:off x="6332785" y="4500819"/>
              <a:ext cx="123120" cy="3110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489CE8D-D28A-0842-B3D1-4B2310CCF95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325225" y="4493259"/>
                <a:ext cx="13824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79888BC-99EC-2C48-89B8-028188840572}"/>
                  </a:ext>
                </a:extLst>
              </p14:cNvPr>
              <p14:cNvContentPartPr/>
              <p14:nvPr/>
            </p14:nvContentPartPr>
            <p14:xfrm>
              <a:off x="6519985" y="4602339"/>
              <a:ext cx="151920" cy="1486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79888BC-99EC-2C48-89B8-02818884057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512425" y="4594779"/>
                <a:ext cx="1670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A9D9C22-03E6-B247-9013-8DB03C9093D4}"/>
                  </a:ext>
                </a:extLst>
              </p14:cNvPr>
              <p14:cNvContentPartPr/>
              <p14:nvPr/>
            </p14:nvContentPartPr>
            <p14:xfrm>
              <a:off x="6761185" y="4745259"/>
              <a:ext cx="25920" cy="1062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A9D9C22-03E6-B247-9013-8DB03C9093D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753625" y="4737699"/>
                <a:ext cx="410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9332E38-C149-9A4D-8D3D-9C89B0CCC209}"/>
                  </a:ext>
                </a:extLst>
              </p14:cNvPr>
              <p14:cNvContentPartPr/>
              <p14:nvPr/>
            </p14:nvContentPartPr>
            <p14:xfrm>
              <a:off x="7314865" y="4556619"/>
              <a:ext cx="25560" cy="2156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9332E38-C149-9A4D-8D3D-9C89B0CCC20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307665" y="4549059"/>
                <a:ext cx="406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3B8AF8E-3364-4347-B6A3-FD7C03B685EE}"/>
                  </a:ext>
                </a:extLst>
              </p14:cNvPr>
              <p14:cNvContentPartPr/>
              <p14:nvPr/>
            </p14:nvContentPartPr>
            <p14:xfrm>
              <a:off x="7415665" y="4761099"/>
              <a:ext cx="44640" cy="1342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3B8AF8E-3364-4347-B6A3-FD7C03B685E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408465" y="4753539"/>
                <a:ext cx="597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5CFFD4C-6685-C941-AA7E-8BF8D7B053C3}"/>
                  </a:ext>
                </a:extLst>
              </p14:cNvPr>
              <p14:cNvContentPartPr/>
              <p14:nvPr/>
            </p14:nvContentPartPr>
            <p14:xfrm>
              <a:off x="6898705" y="4569939"/>
              <a:ext cx="227520" cy="2862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5CFFD4C-6685-C941-AA7E-8BF8D7B053C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91145" y="4562379"/>
                <a:ext cx="24264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2C490FC-E135-AE4D-868E-7761E1F788DC}"/>
                  </a:ext>
                </a:extLst>
              </p14:cNvPr>
              <p14:cNvContentPartPr/>
              <p14:nvPr/>
            </p14:nvContentPartPr>
            <p14:xfrm>
              <a:off x="5478505" y="4468779"/>
              <a:ext cx="339120" cy="3805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2C490FC-E135-AE4D-868E-7761E1F788D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470953" y="4461226"/>
                <a:ext cx="353864" cy="395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0530394-C9E8-3243-BD5A-D8FF832E84B6}"/>
                  </a:ext>
                </a:extLst>
              </p14:cNvPr>
              <p14:cNvContentPartPr/>
              <p14:nvPr/>
            </p14:nvContentPartPr>
            <p14:xfrm>
              <a:off x="7687465" y="4516659"/>
              <a:ext cx="109440" cy="2970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0530394-C9E8-3243-BD5A-D8FF832E84B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679905" y="4509099"/>
                <a:ext cx="1245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5810CE9-E3DE-F946-B133-75DBC046466D}"/>
                  </a:ext>
                </a:extLst>
              </p14:cNvPr>
              <p14:cNvContentPartPr/>
              <p14:nvPr/>
            </p14:nvContentPartPr>
            <p14:xfrm>
              <a:off x="7917505" y="4582899"/>
              <a:ext cx="170640" cy="378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5810CE9-E3DE-F946-B133-75DBC046466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910305" y="4575339"/>
                <a:ext cx="1857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912E1FC-3ECF-774C-BFF3-7ACA4B4E669E}"/>
                  </a:ext>
                </a:extLst>
              </p14:cNvPr>
              <p14:cNvContentPartPr/>
              <p14:nvPr/>
            </p14:nvContentPartPr>
            <p14:xfrm>
              <a:off x="8075905" y="4514859"/>
              <a:ext cx="181800" cy="2167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912E1FC-3ECF-774C-BFF3-7ACA4B4E669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068345" y="4507299"/>
                <a:ext cx="1969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5B480CD0-F09F-C748-92D4-7D06C3AD15B9}"/>
                  </a:ext>
                </a:extLst>
              </p14:cNvPr>
              <p14:cNvContentPartPr/>
              <p14:nvPr/>
            </p14:nvContentPartPr>
            <p14:xfrm>
              <a:off x="8330065" y="4674339"/>
              <a:ext cx="25920" cy="1155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5B480CD0-F09F-C748-92D4-7D06C3AD15B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322505" y="4666779"/>
                <a:ext cx="410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DBF0F69-933F-404F-97F9-0B441FC2C275}"/>
                  </a:ext>
                </a:extLst>
              </p14:cNvPr>
              <p14:cNvContentPartPr/>
              <p14:nvPr/>
            </p14:nvContentPartPr>
            <p14:xfrm>
              <a:off x="8477665" y="4563099"/>
              <a:ext cx="160920" cy="1288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DBF0F69-933F-404F-97F9-0B441FC2C27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470105" y="4555899"/>
                <a:ext cx="1760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A64086C-D0DB-CB42-B847-C9ACAB10E2DD}"/>
                  </a:ext>
                </a:extLst>
              </p14:cNvPr>
              <p14:cNvContentPartPr/>
              <p14:nvPr/>
            </p14:nvContentPartPr>
            <p14:xfrm>
              <a:off x="8733985" y="4424499"/>
              <a:ext cx="86040" cy="355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A64086C-D0DB-CB42-B847-C9ACAB10E2D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726425" y="4416939"/>
                <a:ext cx="1011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11B3DB9-B698-6F4A-B5A1-4025EDB83D12}"/>
                  </a:ext>
                </a:extLst>
              </p14:cNvPr>
              <p14:cNvContentPartPr/>
              <p14:nvPr/>
            </p14:nvContentPartPr>
            <p14:xfrm>
              <a:off x="4141825" y="5375979"/>
              <a:ext cx="21600" cy="1846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11B3DB9-B698-6F4A-B5A1-4025EDB83D1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134265" y="5368419"/>
                <a:ext cx="363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A25A472-10F3-6343-82CE-B1AF180CCC95}"/>
                  </a:ext>
                </a:extLst>
              </p14:cNvPr>
              <p14:cNvContentPartPr/>
              <p14:nvPr/>
            </p14:nvContentPartPr>
            <p14:xfrm>
              <a:off x="4224985" y="5494059"/>
              <a:ext cx="21240" cy="748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A25A472-10F3-6343-82CE-B1AF180CCC9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217425" y="5486499"/>
                <a:ext cx="363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A23910A-35CC-4948-A2E4-6DF0820A5170}"/>
                  </a:ext>
                </a:extLst>
              </p14:cNvPr>
              <p14:cNvContentPartPr/>
              <p14:nvPr/>
            </p14:nvContentPartPr>
            <p14:xfrm>
              <a:off x="4264225" y="5399379"/>
              <a:ext cx="3960" cy="270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A23910A-35CC-4948-A2E4-6DF0820A517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256665" y="5391819"/>
                <a:ext cx="190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CB162CB-E31B-834A-9478-C004E2EB4B1B}"/>
                  </a:ext>
                </a:extLst>
              </p14:cNvPr>
              <p14:cNvContentPartPr/>
              <p14:nvPr/>
            </p14:nvContentPartPr>
            <p14:xfrm>
              <a:off x="4280065" y="5444739"/>
              <a:ext cx="128520" cy="1231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CB162CB-E31B-834A-9478-C004E2EB4B1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272505" y="5437179"/>
                <a:ext cx="1436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AF0F329-883D-3B47-8306-EEFAAC4BF389}"/>
                  </a:ext>
                </a:extLst>
              </p14:cNvPr>
              <p14:cNvContentPartPr/>
              <p14:nvPr/>
            </p14:nvContentPartPr>
            <p14:xfrm>
              <a:off x="4434865" y="5442219"/>
              <a:ext cx="164520" cy="1386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AF0F329-883D-3B47-8306-EEFAAC4BF38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427305" y="5434659"/>
                <a:ext cx="1792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C9AE986-00C4-F147-9A66-6656B347A2DA}"/>
                  </a:ext>
                </a:extLst>
              </p14:cNvPr>
              <p14:cNvContentPartPr/>
              <p14:nvPr/>
            </p14:nvContentPartPr>
            <p14:xfrm>
              <a:off x="4612345" y="5479659"/>
              <a:ext cx="70200" cy="774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C9AE986-00C4-F147-9A66-6656B347A2D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604785" y="5472099"/>
                <a:ext cx="853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3093D9D-BED5-8D44-880C-9F997D904460}"/>
                  </a:ext>
                </a:extLst>
              </p14:cNvPr>
              <p14:cNvContentPartPr/>
              <p14:nvPr/>
            </p14:nvContentPartPr>
            <p14:xfrm>
              <a:off x="4753105" y="5436819"/>
              <a:ext cx="212040" cy="1371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3093D9D-BED5-8D44-880C-9F997D90446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745545" y="5429259"/>
                <a:ext cx="2268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27CEA93-E91F-F746-8E4A-6B3A32429A4C}"/>
                  </a:ext>
                </a:extLst>
              </p14:cNvPr>
              <p14:cNvContentPartPr/>
              <p14:nvPr/>
            </p14:nvContentPartPr>
            <p14:xfrm>
              <a:off x="5091145" y="5478219"/>
              <a:ext cx="61560" cy="1184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27CEA93-E91F-F746-8E4A-6B3A32429A4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083585" y="5470659"/>
                <a:ext cx="766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8D3FAF4-2977-5249-899B-F790F9F69CA5}"/>
                  </a:ext>
                </a:extLst>
              </p14:cNvPr>
              <p14:cNvContentPartPr/>
              <p14:nvPr/>
            </p14:nvContentPartPr>
            <p14:xfrm>
              <a:off x="5291305" y="5486139"/>
              <a:ext cx="15840" cy="1634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8D3FAF4-2977-5249-899B-F790F9F69CA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283745" y="5478579"/>
                <a:ext cx="309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546616E-0609-D946-914A-4DCCE7C65B6B}"/>
                  </a:ext>
                </a:extLst>
              </p14:cNvPr>
              <p14:cNvContentPartPr/>
              <p14:nvPr/>
            </p14:nvContentPartPr>
            <p14:xfrm>
              <a:off x="5255305" y="5462739"/>
              <a:ext cx="151200" cy="867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546616E-0609-D946-914A-4DCCE7C65B6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247745" y="5455179"/>
                <a:ext cx="1659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2A8FBF3-9DE8-9546-A554-EAF3ACC9EF83}"/>
                  </a:ext>
                </a:extLst>
              </p14:cNvPr>
              <p14:cNvContentPartPr/>
              <p14:nvPr/>
            </p14:nvContentPartPr>
            <p14:xfrm>
              <a:off x="5470585" y="5462739"/>
              <a:ext cx="129600" cy="1144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2A8FBF3-9DE8-9546-A554-EAF3ACC9EF8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463025" y="5455179"/>
                <a:ext cx="1447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5764CA89-8F8E-A745-86E5-92EFABEF4FE2}"/>
                  </a:ext>
                </a:extLst>
              </p14:cNvPr>
              <p14:cNvContentPartPr/>
              <p14:nvPr/>
            </p14:nvContentPartPr>
            <p14:xfrm>
              <a:off x="5667505" y="5471739"/>
              <a:ext cx="170640" cy="964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5764CA89-8F8E-A745-86E5-92EFABEF4FE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659945" y="5464539"/>
                <a:ext cx="1857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FBDB711-2ED3-AB43-851E-61182B040AAF}"/>
                  </a:ext>
                </a:extLst>
              </p14:cNvPr>
              <p14:cNvContentPartPr/>
              <p14:nvPr/>
            </p14:nvContentPartPr>
            <p14:xfrm>
              <a:off x="5843905" y="5360139"/>
              <a:ext cx="140040" cy="2307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FBDB711-2ED3-AB43-851E-61182B040AA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836345" y="5352579"/>
                <a:ext cx="1551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C3A31DE-4D71-E84C-8C86-0E5A60E13F20}"/>
                  </a:ext>
                </a:extLst>
              </p14:cNvPr>
              <p14:cNvContentPartPr/>
              <p14:nvPr/>
            </p14:nvContentPartPr>
            <p14:xfrm>
              <a:off x="6235225" y="5490819"/>
              <a:ext cx="191880" cy="273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C3A31DE-4D71-E84C-8C86-0E5A60E13F2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227665" y="5483259"/>
                <a:ext cx="2070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88A5D958-5A47-7044-A766-B42E4270A24F}"/>
                  </a:ext>
                </a:extLst>
              </p14:cNvPr>
              <p14:cNvContentPartPr/>
              <p14:nvPr/>
            </p14:nvContentPartPr>
            <p14:xfrm>
              <a:off x="6274465" y="5575779"/>
              <a:ext cx="187200" cy="302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88A5D958-5A47-7044-A766-B42E4270A24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266905" y="5568219"/>
                <a:ext cx="2023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26DEC9E-8DEE-E540-8CA1-5C1AE31B13E2}"/>
                  </a:ext>
                </a:extLst>
              </p14:cNvPr>
              <p14:cNvContentPartPr/>
              <p14:nvPr/>
            </p14:nvContentPartPr>
            <p14:xfrm>
              <a:off x="5801425" y="5770179"/>
              <a:ext cx="169560" cy="1418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26DEC9E-8DEE-E540-8CA1-5C1AE31B13E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793865" y="5762619"/>
                <a:ext cx="1846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6A6BE92-FC2F-D64B-A057-C4D191C0C98F}"/>
                  </a:ext>
                </a:extLst>
              </p14:cNvPr>
              <p14:cNvContentPartPr/>
              <p14:nvPr/>
            </p14:nvContentPartPr>
            <p14:xfrm>
              <a:off x="5930665" y="5777739"/>
              <a:ext cx="44280" cy="2955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6A6BE92-FC2F-D64B-A057-C4D191C0C98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923465" y="5770179"/>
                <a:ext cx="5940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10A47B3-42A9-B84F-88EA-AA7724691EBD}"/>
                  </a:ext>
                </a:extLst>
              </p14:cNvPr>
              <p14:cNvContentPartPr/>
              <p14:nvPr/>
            </p14:nvContentPartPr>
            <p14:xfrm>
              <a:off x="6187705" y="5871339"/>
              <a:ext cx="132480" cy="327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10A47B3-42A9-B84F-88EA-AA7724691EB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180145" y="5863779"/>
                <a:ext cx="1476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D90CC17C-9405-FE4B-9D85-FA7480056CCC}"/>
                  </a:ext>
                </a:extLst>
              </p14:cNvPr>
              <p14:cNvContentPartPr/>
              <p14:nvPr/>
            </p14:nvContentPartPr>
            <p14:xfrm>
              <a:off x="6202825" y="5952339"/>
              <a:ext cx="175680" cy="363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D90CC17C-9405-FE4B-9D85-FA7480056CC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195265" y="5944779"/>
                <a:ext cx="1908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5520181-ABA7-FC4C-BED3-E0CA45D10E28}"/>
                  </a:ext>
                </a:extLst>
              </p14:cNvPr>
              <p14:cNvContentPartPr/>
              <p14:nvPr/>
            </p14:nvContentPartPr>
            <p14:xfrm>
              <a:off x="6747505" y="5464179"/>
              <a:ext cx="145800" cy="1814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5520181-ABA7-FC4C-BED3-E0CA45D10E2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739945" y="5456619"/>
                <a:ext cx="1609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80C8122-4812-C247-A4ED-CE63715BD76D}"/>
                  </a:ext>
                </a:extLst>
              </p14:cNvPr>
              <p14:cNvContentPartPr/>
              <p14:nvPr/>
            </p14:nvContentPartPr>
            <p14:xfrm>
              <a:off x="7007425" y="5328819"/>
              <a:ext cx="259560" cy="2768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80C8122-4812-C247-A4ED-CE63715BD76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999865" y="5321249"/>
                <a:ext cx="274680" cy="291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3ACBB654-8A38-6249-A8D1-116CBA8F9D6C}"/>
                  </a:ext>
                </a:extLst>
              </p14:cNvPr>
              <p14:cNvContentPartPr/>
              <p14:nvPr/>
            </p14:nvContentPartPr>
            <p14:xfrm>
              <a:off x="6621505" y="5816979"/>
              <a:ext cx="226800" cy="2174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3ACBB654-8A38-6249-A8D1-116CBA8F9D6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613945" y="5809419"/>
                <a:ext cx="2415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23DBF2B-9FD2-2247-B118-B4E9FFEFE7ED}"/>
                  </a:ext>
                </a:extLst>
              </p14:cNvPr>
              <p14:cNvContentPartPr/>
              <p14:nvPr/>
            </p14:nvContentPartPr>
            <p14:xfrm>
              <a:off x="6968185" y="5738139"/>
              <a:ext cx="196560" cy="270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23DBF2B-9FD2-2247-B118-B4E9FFEFE7E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960625" y="5730579"/>
                <a:ext cx="2116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56DBC0EE-F9D0-3E48-BB4A-0AE5058A0660}"/>
                  </a:ext>
                </a:extLst>
              </p14:cNvPr>
              <p14:cNvContentPartPr/>
              <p14:nvPr/>
            </p14:nvContentPartPr>
            <p14:xfrm>
              <a:off x="7673425" y="5667939"/>
              <a:ext cx="73440" cy="432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56DBC0EE-F9D0-3E48-BB4A-0AE5058A066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665865" y="5660379"/>
                <a:ext cx="885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1C2D5162-7AF2-5943-BB15-1F7E2BFEF11C}"/>
                  </a:ext>
                </a:extLst>
              </p14:cNvPr>
              <p14:cNvContentPartPr/>
              <p14:nvPr/>
            </p14:nvContentPartPr>
            <p14:xfrm>
              <a:off x="8275705" y="5676939"/>
              <a:ext cx="199440" cy="2455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1C2D5162-7AF2-5943-BB15-1F7E2BFEF11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268145" y="5669379"/>
                <a:ext cx="2145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07F4507-CB06-7846-91DF-CCC0CFEC1A73}"/>
                  </a:ext>
                </a:extLst>
              </p14:cNvPr>
              <p14:cNvContentPartPr/>
              <p14:nvPr/>
            </p14:nvContentPartPr>
            <p14:xfrm>
              <a:off x="8035585" y="5742819"/>
              <a:ext cx="160200" cy="1242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07F4507-CB06-7846-91DF-CCC0CFEC1A7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028025" y="5735259"/>
                <a:ext cx="1753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39621B1C-1DC3-E74A-A5A3-9DA78AB4FEB5}"/>
                  </a:ext>
                </a:extLst>
              </p14:cNvPr>
              <p14:cNvContentPartPr/>
              <p14:nvPr/>
            </p14:nvContentPartPr>
            <p14:xfrm>
              <a:off x="7655065" y="5770539"/>
              <a:ext cx="213840" cy="2437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39621B1C-1DC3-E74A-A5A3-9DA78AB4FEB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647505" y="5762979"/>
                <a:ext cx="2289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78A7DC7-F37B-7147-B51B-4F5DFCD567E3}"/>
                  </a:ext>
                </a:extLst>
              </p14:cNvPr>
              <p14:cNvContentPartPr/>
              <p14:nvPr/>
            </p14:nvContentPartPr>
            <p14:xfrm>
              <a:off x="9553705" y="5648139"/>
              <a:ext cx="134280" cy="360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78A7DC7-F37B-7147-B51B-4F5DFCD567E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546145" y="5640579"/>
                <a:ext cx="1494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6B5E5946-5ABD-7848-8DD7-4EED9D90CEC0}"/>
                  </a:ext>
                </a:extLst>
              </p14:cNvPr>
              <p14:cNvContentPartPr/>
              <p14:nvPr/>
            </p14:nvContentPartPr>
            <p14:xfrm>
              <a:off x="9593305" y="5755059"/>
              <a:ext cx="109800" cy="97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6B5E5946-5ABD-7848-8DD7-4EED9D90CEC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585745" y="5747499"/>
                <a:ext cx="1249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84710B29-A854-2849-87EC-EB6881F97AF2}"/>
                  </a:ext>
                </a:extLst>
              </p14:cNvPr>
              <p14:cNvContentPartPr/>
              <p14:nvPr/>
            </p14:nvContentPartPr>
            <p14:xfrm>
              <a:off x="9045745" y="5440059"/>
              <a:ext cx="425160" cy="4773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84710B29-A854-2849-87EC-EB6881F97AF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038185" y="5432505"/>
                <a:ext cx="440280" cy="492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A61540B6-8A41-A745-A098-2EA033781773}"/>
                  </a:ext>
                </a:extLst>
              </p14:cNvPr>
              <p14:cNvContentPartPr/>
              <p14:nvPr/>
            </p14:nvContentPartPr>
            <p14:xfrm>
              <a:off x="9947905" y="5487219"/>
              <a:ext cx="181800" cy="3042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A61540B6-8A41-A745-A098-2EA03378177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940345" y="5479659"/>
                <a:ext cx="19692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ED96492-A7FD-A040-863A-86257D559B70}"/>
                  </a:ext>
                </a:extLst>
              </p14:cNvPr>
              <p14:cNvContentPartPr/>
              <p14:nvPr/>
            </p14:nvContentPartPr>
            <p14:xfrm>
              <a:off x="10279105" y="5445099"/>
              <a:ext cx="377280" cy="4572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ED96492-A7FD-A040-863A-86257D559B7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271545" y="5437533"/>
                <a:ext cx="392400" cy="472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0B2253C9-AF64-954D-8051-DE2057ED32CE}"/>
                  </a:ext>
                </a:extLst>
              </p14:cNvPr>
              <p14:cNvContentPartPr/>
              <p14:nvPr/>
            </p14:nvContentPartPr>
            <p14:xfrm>
              <a:off x="9443545" y="6223059"/>
              <a:ext cx="131400" cy="43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0B2253C9-AF64-954D-8051-DE2057ED32C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435985" y="6215499"/>
                <a:ext cx="1465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E1BD279A-3813-4E41-96E4-83E63C304E9D}"/>
                  </a:ext>
                </a:extLst>
              </p14:cNvPr>
              <p14:cNvContentPartPr/>
              <p14:nvPr/>
            </p14:nvContentPartPr>
            <p14:xfrm>
              <a:off x="9474865" y="6293259"/>
              <a:ext cx="128160" cy="291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E1BD279A-3813-4E41-96E4-83E63C304E9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64785" y="6282819"/>
                <a:ext cx="1483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8BA8DFF-5C1F-5444-A7F7-516E8135B2FD}"/>
                  </a:ext>
                </a:extLst>
              </p14:cNvPr>
              <p14:cNvContentPartPr/>
              <p14:nvPr/>
            </p14:nvContentPartPr>
            <p14:xfrm>
              <a:off x="8988865" y="6048819"/>
              <a:ext cx="300240" cy="3700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8BA8DFF-5C1F-5444-A7F7-516E8135B2F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981305" y="6041259"/>
                <a:ext cx="31788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EBBC2848-50CB-4E48-8A3C-A8D3D12649F2}"/>
                  </a:ext>
                </a:extLst>
              </p14:cNvPr>
              <p14:cNvContentPartPr/>
              <p14:nvPr/>
            </p14:nvContentPartPr>
            <p14:xfrm>
              <a:off x="9829465" y="6069339"/>
              <a:ext cx="154080" cy="2548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EBBC2848-50CB-4E48-8A3C-A8D3D12649F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822265" y="6061779"/>
                <a:ext cx="1688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4F0B3CCE-980E-8F40-92D4-DF103722BCDF}"/>
                  </a:ext>
                </a:extLst>
              </p14:cNvPr>
              <p14:cNvContentPartPr/>
              <p14:nvPr/>
            </p14:nvContentPartPr>
            <p14:xfrm>
              <a:off x="10097665" y="5995899"/>
              <a:ext cx="425880" cy="4179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4F0B3CCE-980E-8F40-92D4-DF103722BCD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0090105" y="5988339"/>
                <a:ext cx="441000" cy="43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9180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E2B065-B35B-1B42-A463-5F5CFB62F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A23E43-297B-5449-808D-AFCCF23C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2D1FE-2CB0-7E42-8024-57D9C9BDB4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45" y="2544941"/>
            <a:ext cx="4502675" cy="2498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93AB9-6224-4E41-9706-21D7F029EA3D}"/>
              </a:ext>
            </a:extLst>
          </p:cNvPr>
          <p:cNvSpPr txBox="1"/>
          <p:nvPr/>
        </p:nvSpPr>
        <p:spPr>
          <a:xfrm>
            <a:off x="5149970" y="207034"/>
            <a:ext cx="689220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the car completes a quarter of a rotation,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are the exponential coordinates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Where does the car end up?  Draw a picture.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Express this final configuration mathematically,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terms of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(as shown in the figure) and (1) the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matrix exponential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𝜃]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or (2) the matrix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exponential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𝜃]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1A0882A-B6B2-4C4A-B7D3-5071F2684306}"/>
                  </a:ext>
                </a:extLst>
              </p14:cNvPr>
              <p14:cNvContentPartPr/>
              <p14:nvPr/>
            </p14:nvContentPartPr>
            <p14:xfrm>
              <a:off x="6518905" y="1193139"/>
              <a:ext cx="113760" cy="28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1A0882A-B6B2-4C4A-B7D3-5071F26843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1345" y="1185579"/>
                <a:ext cx="1288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7DED72E-110D-E24A-A45F-5AD9582AE75F}"/>
                  </a:ext>
                </a:extLst>
              </p14:cNvPr>
              <p14:cNvContentPartPr/>
              <p14:nvPr/>
            </p14:nvContentPartPr>
            <p14:xfrm>
              <a:off x="6542665" y="1259019"/>
              <a:ext cx="96120" cy="14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7DED72E-110D-E24A-A45F-5AD9582AE7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5105" y="1251459"/>
                <a:ext cx="1112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D704D3-EC6A-7D4F-82FC-2C8574B0CBBC}"/>
                  </a:ext>
                </a:extLst>
              </p14:cNvPr>
              <p14:cNvContentPartPr/>
              <p14:nvPr/>
            </p14:nvContentPartPr>
            <p14:xfrm>
              <a:off x="6747505" y="1338939"/>
              <a:ext cx="262440" cy="72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D704D3-EC6A-7D4F-82FC-2C8574B0CB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39945" y="1331739"/>
                <a:ext cx="2775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1C51B95-44D1-2B4B-9E68-C8C70F3B0E2D}"/>
                  </a:ext>
                </a:extLst>
              </p14:cNvPr>
              <p14:cNvContentPartPr/>
              <p14:nvPr/>
            </p14:nvContentPartPr>
            <p14:xfrm>
              <a:off x="6790705" y="1481139"/>
              <a:ext cx="183960" cy="175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1C51B95-44D1-2B4B-9E68-C8C70F3B0E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83145" y="1473579"/>
                <a:ext cx="1990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27675FF-A392-634B-BA7B-0625FD95BC39}"/>
                  </a:ext>
                </a:extLst>
              </p14:cNvPr>
              <p14:cNvContentPartPr/>
              <p14:nvPr/>
            </p14:nvContentPartPr>
            <p14:xfrm>
              <a:off x="6778825" y="1102059"/>
              <a:ext cx="272880" cy="196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27675FF-A392-634B-BA7B-0625FD95BC3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71265" y="1094499"/>
                <a:ext cx="2880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E5B821B-ABA1-594D-9165-852989C745B3}"/>
                  </a:ext>
                </a:extLst>
              </p14:cNvPr>
              <p14:cNvContentPartPr/>
              <p14:nvPr/>
            </p14:nvContentPartPr>
            <p14:xfrm>
              <a:off x="6140545" y="1110339"/>
              <a:ext cx="230040" cy="240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E5B821B-ABA1-594D-9165-852989C745B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32973" y="1102779"/>
                <a:ext cx="245184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D674FFC-5CEB-7C46-A929-5449FA88BC22}"/>
                  </a:ext>
                </a:extLst>
              </p14:cNvPr>
              <p14:cNvContentPartPr/>
              <p14:nvPr/>
            </p14:nvContentPartPr>
            <p14:xfrm>
              <a:off x="7197865" y="1371339"/>
              <a:ext cx="36720" cy="117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D674FFC-5CEB-7C46-A929-5449FA88BC2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90305" y="1363779"/>
                <a:ext cx="518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1EF6B83-B4F0-1047-ADFB-155CE64361C0}"/>
                  </a:ext>
                </a:extLst>
              </p14:cNvPr>
              <p14:cNvContentPartPr/>
              <p14:nvPr/>
            </p14:nvContentPartPr>
            <p14:xfrm>
              <a:off x="7477945" y="1260099"/>
              <a:ext cx="223200" cy="129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1EF6B83-B4F0-1047-ADFB-155CE64361C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70373" y="1252539"/>
                <a:ext cx="238344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B7BDB4-8C69-5745-866F-5BFE3F2055BA}"/>
                  </a:ext>
                </a:extLst>
              </p14:cNvPr>
              <p14:cNvContentPartPr/>
              <p14:nvPr/>
            </p14:nvContentPartPr>
            <p14:xfrm>
              <a:off x="8220985" y="1403739"/>
              <a:ext cx="251280" cy="54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B7BDB4-8C69-5745-866F-5BFE3F2055B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13785" y="1396539"/>
                <a:ext cx="2664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CE2150C-8B2F-674E-88E9-DB7B49D16566}"/>
                  </a:ext>
                </a:extLst>
              </p14:cNvPr>
              <p14:cNvContentPartPr/>
              <p14:nvPr/>
            </p14:nvContentPartPr>
            <p14:xfrm>
              <a:off x="8291905" y="1548819"/>
              <a:ext cx="124920" cy="166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CE2150C-8B2F-674E-88E9-DB7B49D1656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84345" y="1541259"/>
                <a:ext cx="1396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FCF00AD-C2A7-ED41-9485-A0D82FD35FFD}"/>
                  </a:ext>
                </a:extLst>
              </p14:cNvPr>
              <p14:cNvContentPartPr/>
              <p14:nvPr/>
            </p14:nvContentPartPr>
            <p14:xfrm>
              <a:off x="9289465" y="1205739"/>
              <a:ext cx="478800" cy="318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FCF00AD-C2A7-ED41-9485-A0D82FD35FF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1899" y="1198179"/>
                <a:ext cx="493931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B0C2F44-22E9-5540-AA1E-EF08515F881C}"/>
                  </a:ext>
                </a:extLst>
              </p14:cNvPr>
              <p14:cNvContentPartPr/>
              <p14:nvPr/>
            </p14:nvContentPartPr>
            <p14:xfrm>
              <a:off x="8655145" y="1113219"/>
              <a:ext cx="322920" cy="464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B0C2F44-22E9-5540-AA1E-EF08515F881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47593" y="1106013"/>
                <a:ext cx="338023" cy="479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597ADBB-D4A4-6347-B3CE-488BD02800EE}"/>
                  </a:ext>
                </a:extLst>
              </p14:cNvPr>
              <p14:cNvContentPartPr/>
              <p14:nvPr/>
            </p14:nvContentPartPr>
            <p14:xfrm>
              <a:off x="8290105" y="1126899"/>
              <a:ext cx="290880" cy="184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597ADBB-D4A4-6347-B3CE-488BD02800E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282545" y="1119699"/>
                <a:ext cx="3056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8C7D64C-A92E-4D46-965F-E26F88BBA394}"/>
                  </a:ext>
                </a:extLst>
              </p14:cNvPr>
              <p14:cNvContentPartPr/>
              <p14:nvPr/>
            </p14:nvContentPartPr>
            <p14:xfrm>
              <a:off x="9995065" y="1404459"/>
              <a:ext cx="232200" cy="540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8C7D64C-A92E-4D46-965F-E26F88BBA39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987505" y="1396899"/>
                <a:ext cx="2473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B1D6F7-224D-7945-8175-CEC0991D430F}"/>
                  </a:ext>
                </a:extLst>
              </p14:cNvPr>
              <p14:cNvContentPartPr/>
              <p14:nvPr/>
            </p14:nvContentPartPr>
            <p14:xfrm>
              <a:off x="10042585" y="1572939"/>
              <a:ext cx="142200" cy="1494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B1D6F7-224D-7945-8175-CEC0991D430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035025" y="1565739"/>
                <a:ext cx="1573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7A156E5-99FA-7146-A75E-964BCF555C9B}"/>
                  </a:ext>
                </a:extLst>
              </p14:cNvPr>
              <p14:cNvContentPartPr/>
              <p14:nvPr/>
            </p14:nvContentPartPr>
            <p14:xfrm>
              <a:off x="10436425" y="1162899"/>
              <a:ext cx="481320" cy="49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7A156E5-99FA-7146-A75E-964BCF555C9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429225" y="1155339"/>
                <a:ext cx="49644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109A3E1-8CFA-8A46-AD94-4717D7760FB1}"/>
                  </a:ext>
                </a:extLst>
              </p14:cNvPr>
              <p14:cNvContentPartPr/>
              <p14:nvPr/>
            </p14:nvContentPartPr>
            <p14:xfrm>
              <a:off x="9995425" y="1155699"/>
              <a:ext cx="294840" cy="1674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109A3E1-8CFA-8A46-AD94-4717D7760FB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987865" y="1148139"/>
                <a:ext cx="3099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DAFA5B9-CB58-E947-8E98-00B9F0A4FAF1}"/>
                  </a:ext>
                </a:extLst>
              </p14:cNvPr>
              <p14:cNvContentPartPr/>
              <p14:nvPr/>
            </p14:nvContentPartPr>
            <p14:xfrm>
              <a:off x="1023865" y="1226619"/>
              <a:ext cx="2726640" cy="2707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DAFA5B9-CB58-E947-8E98-00B9F0A4FAF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13065" y="1219059"/>
                <a:ext cx="2744640" cy="27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3DFBCBA-0ACC-E84F-8FF5-FEB161359AF1}"/>
                  </a:ext>
                </a:extLst>
              </p14:cNvPr>
              <p14:cNvContentPartPr/>
              <p14:nvPr/>
            </p14:nvContentPartPr>
            <p14:xfrm>
              <a:off x="4902865" y="5082219"/>
              <a:ext cx="912240" cy="3074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3DFBCBA-0ACC-E84F-8FF5-FEB161359AF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895305" y="5074659"/>
                <a:ext cx="92700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E5B789E-D563-0F4B-BC86-CD354C63A649}"/>
                  </a:ext>
                </a:extLst>
              </p14:cNvPr>
              <p14:cNvContentPartPr/>
              <p14:nvPr/>
            </p14:nvContentPartPr>
            <p14:xfrm>
              <a:off x="6801505" y="5060619"/>
              <a:ext cx="96120" cy="3290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E5B789E-D563-0F4B-BC86-CD354C63A64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793945" y="5053059"/>
                <a:ext cx="11124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62F9DC0-FCA5-5C4C-BBBB-55D350B3BEB0}"/>
                  </a:ext>
                </a:extLst>
              </p14:cNvPr>
              <p14:cNvContentPartPr/>
              <p14:nvPr/>
            </p14:nvContentPartPr>
            <p14:xfrm>
              <a:off x="7032625" y="5076459"/>
              <a:ext cx="123840" cy="350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62F9DC0-FCA5-5C4C-BBBB-55D350B3BEB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025065" y="5068899"/>
                <a:ext cx="13896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491CAD5-BB92-1046-A30B-3CB0B61C4678}"/>
                  </a:ext>
                </a:extLst>
              </p14:cNvPr>
              <p14:cNvContentPartPr/>
              <p14:nvPr/>
            </p14:nvContentPartPr>
            <p14:xfrm>
              <a:off x="6164305" y="5183379"/>
              <a:ext cx="541080" cy="2498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491CAD5-BB92-1046-A30B-3CB0B61C467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156750" y="5175819"/>
                <a:ext cx="55619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0F9474D-A667-554F-87E6-4BB89561D0EA}"/>
                  </a:ext>
                </a:extLst>
              </p14:cNvPr>
              <p14:cNvContentPartPr/>
              <p14:nvPr/>
            </p14:nvContentPartPr>
            <p14:xfrm>
              <a:off x="9295585" y="5233779"/>
              <a:ext cx="386640" cy="1458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0F9474D-A667-554F-87E6-4BB89561D0E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288385" y="5226219"/>
                <a:ext cx="4017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E9BEC59-F657-1A40-8D9F-B1A92CE88EDD}"/>
                  </a:ext>
                </a:extLst>
              </p14:cNvPr>
              <p14:cNvContentPartPr/>
              <p14:nvPr/>
            </p14:nvContentPartPr>
            <p14:xfrm>
              <a:off x="7264105" y="4995459"/>
              <a:ext cx="1457280" cy="4089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E9BEC59-F657-1A40-8D9F-B1A92CE88ED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256543" y="4987899"/>
                <a:ext cx="1472404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9CD5802-C466-9045-BE96-911B1A8AB737}"/>
                  </a:ext>
                </a:extLst>
              </p14:cNvPr>
              <p14:cNvContentPartPr/>
              <p14:nvPr/>
            </p14:nvContentPartPr>
            <p14:xfrm>
              <a:off x="5738425" y="5887899"/>
              <a:ext cx="128880" cy="165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9CD5802-C466-9045-BE96-911B1A8AB73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730865" y="5880339"/>
                <a:ext cx="1440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9B7F63A-51F4-2F4D-B54C-1E6561987CF2}"/>
                  </a:ext>
                </a:extLst>
              </p14:cNvPr>
              <p14:cNvContentPartPr/>
              <p14:nvPr/>
            </p14:nvContentPartPr>
            <p14:xfrm>
              <a:off x="5762185" y="5951619"/>
              <a:ext cx="114480" cy="216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9B7F63A-51F4-2F4D-B54C-1E6561987CF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754625" y="5944059"/>
                <a:ext cx="1296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1C6B5B0-8481-5B42-AB70-18A9B80E4CBF}"/>
                  </a:ext>
                </a:extLst>
              </p14:cNvPr>
              <p14:cNvContentPartPr/>
              <p14:nvPr/>
            </p14:nvContentPartPr>
            <p14:xfrm>
              <a:off x="4914745" y="5693139"/>
              <a:ext cx="660960" cy="3636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1C6B5B0-8481-5B42-AB70-18A9B80E4CB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907185" y="5685586"/>
                <a:ext cx="676080" cy="378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06B5100-72DE-4F46-8804-B6E0CB4F4CC7}"/>
                  </a:ext>
                </a:extLst>
              </p14:cNvPr>
              <p14:cNvContentPartPr/>
              <p14:nvPr/>
            </p14:nvContentPartPr>
            <p14:xfrm>
              <a:off x="6085105" y="5723379"/>
              <a:ext cx="515520" cy="4086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06B5100-72DE-4F46-8804-B6E0CB4F4CC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077905" y="5715819"/>
                <a:ext cx="53028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3170CFB-C1E9-924F-98E0-69F37759CB4A}"/>
                  </a:ext>
                </a:extLst>
              </p14:cNvPr>
              <p14:cNvContentPartPr/>
              <p14:nvPr/>
            </p14:nvContentPartPr>
            <p14:xfrm>
              <a:off x="6786745" y="5832459"/>
              <a:ext cx="282240" cy="1483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3170CFB-C1E9-924F-98E0-69F37759CB4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779185" y="5824899"/>
                <a:ext cx="2973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DC5DF60-0728-DD4D-95C0-53E332B18EF7}"/>
                  </a:ext>
                </a:extLst>
              </p14:cNvPr>
              <p14:cNvContentPartPr/>
              <p14:nvPr/>
            </p14:nvContentPartPr>
            <p14:xfrm>
              <a:off x="7544545" y="5627979"/>
              <a:ext cx="188640" cy="4546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DC5DF60-0728-DD4D-95C0-53E332B18EF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36985" y="5620419"/>
                <a:ext cx="20376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6BF46D7-E23E-6144-846C-AEA7F4CB0B6D}"/>
                  </a:ext>
                </a:extLst>
              </p14:cNvPr>
              <p14:cNvContentPartPr/>
              <p14:nvPr/>
            </p14:nvContentPartPr>
            <p14:xfrm>
              <a:off x="7868185" y="5657139"/>
              <a:ext cx="118800" cy="4057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6BF46D7-E23E-6144-846C-AEA7F4CB0B6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860625" y="5649579"/>
                <a:ext cx="13356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EA694F2-3C86-5B47-8A9D-35459C5D4516}"/>
                  </a:ext>
                </a:extLst>
              </p14:cNvPr>
              <p14:cNvContentPartPr/>
              <p14:nvPr/>
            </p14:nvContentPartPr>
            <p14:xfrm>
              <a:off x="8773225" y="5588739"/>
              <a:ext cx="299160" cy="4708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EA694F2-3C86-5B47-8A9D-35459C5D451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765665" y="5581179"/>
                <a:ext cx="31428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D6EEE23-6BC5-1B4B-843C-FDC0B2635BFE}"/>
                  </a:ext>
                </a:extLst>
              </p14:cNvPr>
              <p14:cNvContentPartPr/>
              <p14:nvPr/>
            </p14:nvContentPartPr>
            <p14:xfrm>
              <a:off x="8150425" y="5582979"/>
              <a:ext cx="534240" cy="4780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D6EEE23-6BC5-1B4B-843C-FDC0B2635BF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143225" y="5575419"/>
                <a:ext cx="54900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832C00A-E07E-644B-9EED-941912D2AC17}"/>
                  </a:ext>
                </a:extLst>
              </p14:cNvPr>
              <p14:cNvContentPartPr/>
              <p14:nvPr/>
            </p14:nvContentPartPr>
            <p14:xfrm>
              <a:off x="7141705" y="5832819"/>
              <a:ext cx="312120" cy="2948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832C00A-E07E-644B-9EED-941912D2AC1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134154" y="5825259"/>
                <a:ext cx="327223" cy="30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4684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E2B065-B35B-1B42-A463-5F5CFB62F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A23E43-297B-5449-808D-AFCCF23C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2D1FE-2CB0-7E42-8024-57D9C9BDB4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852" y="2544941"/>
            <a:ext cx="4502675" cy="2498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93AB9-6224-4E41-9706-21D7F029EA3D}"/>
              </a:ext>
            </a:extLst>
          </p:cNvPr>
          <p:cNvSpPr txBox="1"/>
          <p:nvPr/>
        </p:nvSpPr>
        <p:spPr>
          <a:xfrm>
            <a:off x="7041832" y="664234"/>
            <a:ext cx="315663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Draw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{b’}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frame if</a:t>
            </a:r>
          </a:p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𝜃])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Draw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{b’}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frame if</a:t>
            </a:r>
          </a:p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𝜃])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F60D2FE-BAD8-9748-AC94-63A2B0F19989}"/>
                  </a:ext>
                </a:extLst>
              </p14:cNvPr>
              <p14:cNvContentPartPr/>
              <p14:nvPr/>
            </p14:nvContentPartPr>
            <p14:xfrm>
              <a:off x="6488665" y="783099"/>
              <a:ext cx="455400" cy="315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F60D2FE-BAD8-9748-AC94-63A2B0F199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81105" y="775530"/>
                <a:ext cx="470520" cy="330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D983C72-5D43-194A-A2A8-6F2FC499B264}"/>
                  </a:ext>
                </a:extLst>
              </p14:cNvPr>
              <p14:cNvContentPartPr/>
              <p14:nvPr/>
            </p14:nvContentPartPr>
            <p14:xfrm>
              <a:off x="5044705" y="3841659"/>
              <a:ext cx="72000" cy="12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D983C72-5D43-194A-A2A8-6F2FC499B2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7145" y="3834459"/>
                <a:ext cx="8712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BECAEC2-2F6D-B644-A86E-7D413393B63E}"/>
                  </a:ext>
                </a:extLst>
              </p14:cNvPr>
              <p14:cNvContentPartPr/>
              <p14:nvPr/>
            </p14:nvContentPartPr>
            <p14:xfrm>
              <a:off x="5163145" y="3774339"/>
              <a:ext cx="74880" cy="25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BECAEC2-2F6D-B644-A86E-7D413393B63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55585" y="3766779"/>
                <a:ext cx="90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504D69A-D5D8-5844-A509-21F1D353E452}"/>
                  </a:ext>
                </a:extLst>
              </p14:cNvPr>
              <p14:cNvContentPartPr/>
              <p14:nvPr/>
            </p14:nvContentPartPr>
            <p14:xfrm>
              <a:off x="5312905" y="3721419"/>
              <a:ext cx="69120" cy="23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504D69A-D5D8-5844-A509-21F1D353E4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05345" y="3713859"/>
                <a:ext cx="842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5D7B78A-C553-FC45-9CEF-F5D4A01ECD1D}"/>
                  </a:ext>
                </a:extLst>
              </p14:cNvPr>
              <p14:cNvContentPartPr/>
              <p14:nvPr/>
            </p14:nvContentPartPr>
            <p14:xfrm>
              <a:off x="5525665" y="3633579"/>
              <a:ext cx="102600" cy="32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5D7B78A-C553-FC45-9CEF-F5D4A01ECD1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18105" y="3626019"/>
                <a:ext cx="1177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943A16C-FC2A-9744-ABEE-2B4B1F681C5F}"/>
                  </a:ext>
                </a:extLst>
              </p14:cNvPr>
              <p14:cNvContentPartPr/>
              <p14:nvPr/>
            </p14:nvContentPartPr>
            <p14:xfrm>
              <a:off x="5715025" y="3561939"/>
              <a:ext cx="74880" cy="24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943A16C-FC2A-9744-ABEE-2B4B1F681C5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07465" y="3554379"/>
                <a:ext cx="900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067F6F8-FB37-3D47-A315-61B401E7F1E8}"/>
                  </a:ext>
                </a:extLst>
              </p14:cNvPr>
              <p14:cNvContentPartPr/>
              <p14:nvPr/>
            </p14:nvContentPartPr>
            <p14:xfrm>
              <a:off x="10477825" y="4005459"/>
              <a:ext cx="149400" cy="4057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067F6F8-FB37-3D47-A315-61B401E7F1E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70265" y="3997899"/>
                <a:ext cx="16452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9750D0E-2911-9344-A48B-728D967A3FBF}"/>
                  </a:ext>
                </a:extLst>
              </p14:cNvPr>
              <p14:cNvContentPartPr/>
              <p14:nvPr/>
            </p14:nvContentPartPr>
            <p14:xfrm>
              <a:off x="10698865" y="3988539"/>
              <a:ext cx="262800" cy="4194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9750D0E-2911-9344-A48B-728D967A3FB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691295" y="3980979"/>
                <a:ext cx="277941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984F6E2-946F-EA4D-8699-0543827B514E}"/>
                  </a:ext>
                </a:extLst>
              </p14:cNvPr>
              <p14:cNvContentPartPr/>
              <p14:nvPr/>
            </p14:nvContentPartPr>
            <p14:xfrm>
              <a:off x="139345" y="4816179"/>
              <a:ext cx="63720" cy="867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984F6E2-946F-EA4D-8699-0543827B514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1785" y="4808619"/>
                <a:ext cx="788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37BA983-0A04-FD49-9F4C-0AB80C1F5140}"/>
                  </a:ext>
                </a:extLst>
              </p14:cNvPr>
              <p14:cNvContentPartPr/>
              <p14:nvPr/>
            </p14:nvContentPartPr>
            <p14:xfrm>
              <a:off x="212065" y="4973139"/>
              <a:ext cx="504360" cy="393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37BA983-0A04-FD49-9F4C-0AB80C1F514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4510" y="4965579"/>
                <a:ext cx="519469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1738A28-B70D-9E44-9FA6-32A16C9C3FC7}"/>
                  </a:ext>
                </a:extLst>
              </p14:cNvPr>
              <p14:cNvContentPartPr/>
              <p14:nvPr/>
            </p14:nvContentPartPr>
            <p14:xfrm>
              <a:off x="346705" y="4772979"/>
              <a:ext cx="144720" cy="198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1738A28-B70D-9E44-9FA6-32A16C9C3FC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9145" y="4765419"/>
                <a:ext cx="1598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175A11A-C0A6-654B-A256-CEB98F7EC90C}"/>
                  </a:ext>
                </a:extLst>
              </p14:cNvPr>
              <p14:cNvContentPartPr/>
              <p14:nvPr/>
            </p14:nvContentPartPr>
            <p14:xfrm>
              <a:off x="669985" y="4713939"/>
              <a:ext cx="230040" cy="237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175A11A-C0A6-654B-A256-CEB98F7EC90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2425" y="4706379"/>
                <a:ext cx="2448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46DDB79-708C-D644-9F95-17669672F989}"/>
                  </a:ext>
                </a:extLst>
              </p14:cNvPr>
              <p14:cNvContentPartPr/>
              <p14:nvPr/>
            </p14:nvContentPartPr>
            <p14:xfrm>
              <a:off x="1631545" y="4522059"/>
              <a:ext cx="334800" cy="421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46DDB79-708C-D644-9F95-17669672F98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623985" y="4514499"/>
                <a:ext cx="3495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9EBBEEF-7DF2-C84F-8D4E-28CF2D54814A}"/>
                  </a:ext>
                </a:extLst>
              </p14:cNvPr>
              <p14:cNvContentPartPr/>
              <p14:nvPr/>
            </p14:nvContentPartPr>
            <p14:xfrm>
              <a:off x="2230585" y="4393539"/>
              <a:ext cx="301680" cy="525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9EBBEEF-7DF2-C84F-8D4E-28CF2D54814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223025" y="4385979"/>
                <a:ext cx="3168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A5BD83B-C5E1-6D48-8AC7-46AD5A6EFE56}"/>
                  </a:ext>
                </a:extLst>
              </p14:cNvPr>
              <p14:cNvContentPartPr/>
              <p14:nvPr/>
            </p14:nvContentPartPr>
            <p14:xfrm>
              <a:off x="2829625" y="4267539"/>
              <a:ext cx="265680" cy="442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A5BD83B-C5E1-6D48-8AC7-46AD5A6EFE5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822065" y="4259979"/>
                <a:ext cx="2808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30452D4-C0D9-1340-A5F0-AB034A2DE9D9}"/>
                  </a:ext>
                </a:extLst>
              </p14:cNvPr>
              <p14:cNvContentPartPr/>
              <p14:nvPr/>
            </p14:nvContentPartPr>
            <p14:xfrm>
              <a:off x="3278905" y="4137939"/>
              <a:ext cx="283680" cy="558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30452D4-C0D9-1340-A5F0-AB034A2DE9D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271705" y="4130379"/>
                <a:ext cx="2988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7523337-8942-F04A-B8C6-FCCB6D9722CF}"/>
                  </a:ext>
                </a:extLst>
              </p14:cNvPr>
              <p14:cNvContentPartPr/>
              <p14:nvPr/>
            </p14:nvContentPartPr>
            <p14:xfrm>
              <a:off x="3775705" y="4017339"/>
              <a:ext cx="268920" cy="504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7523337-8942-F04A-B8C6-FCCB6D9722C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768145" y="4009779"/>
                <a:ext cx="284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FA502CE-6505-2544-AA1E-BE3A6A857506}"/>
                  </a:ext>
                </a:extLst>
              </p14:cNvPr>
              <p14:cNvContentPartPr/>
              <p14:nvPr/>
            </p14:nvContentPartPr>
            <p14:xfrm>
              <a:off x="4272145" y="3942099"/>
              <a:ext cx="244800" cy="151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FA502CE-6505-2544-AA1E-BE3A6A85750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264945" y="3934539"/>
                <a:ext cx="2599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3B22FB4-70F8-C042-A182-E6E5232B4762}"/>
                  </a:ext>
                </a:extLst>
              </p14:cNvPr>
              <p14:cNvContentPartPr/>
              <p14:nvPr/>
            </p14:nvContentPartPr>
            <p14:xfrm>
              <a:off x="4721785" y="3896739"/>
              <a:ext cx="257040" cy="525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3B22FB4-70F8-C042-A182-E6E5232B476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714236" y="3889179"/>
                <a:ext cx="271779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184B4E7-3C0F-AF43-BB38-99B2BC3D964D}"/>
                  </a:ext>
                </a:extLst>
              </p14:cNvPr>
              <p14:cNvContentPartPr/>
              <p14:nvPr/>
            </p14:nvContentPartPr>
            <p14:xfrm>
              <a:off x="99745" y="3318579"/>
              <a:ext cx="1357560" cy="1332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184B4E7-3C0F-AF43-BB38-99B2BC3D964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2183" y="3311021"/>
                <a:ext cx="1372684" cy="1347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551A179-9A2F-934B-A468-CBD7D513574D}"/>
                  </a:ext>
                </a:extLst>
              </p14:cNvPr>
              <p14:cNvContentPartPr/>
              <p14:nvPr/>
            </p14:nvContentPartPr>
            <p14:xfrm>
              <a:off x="5911945" y="2884779"/>
              <a:ext cx="1362240" cy="21744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551A179-9A2F-934B-A468-CBD7D513574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904385" y="2877219"/>
                <a:ext cx="1377360" cy="218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8286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04D180-1CB3-8E48-80AA-C3687BD1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7AC838-F2C5-AC4E-B9E2-3237A350F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46F22-ADAD-464E-B020-CAAC3EC7CD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473184"/>
            <a:ext cx="5951483" cy="3214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FD4759-8DBF-534D-8099-DD82618CABA8}"/>
              </a:ext>
            </a:extLst>
          </p:cNvPr>
          <p:cNvSpPr txBox="1"/>
          <p:nvPr/>
        </p:nvSpPr>
        <p:spPr>
          <a:xfrm>
            <a:off x="709448" y="4177862"/>
            <a:ext cx="101601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gravity acting on the apple causes a downward force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N, what is the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wrench </a:t>
            </a:r>
            <a:r>
              <a:rPr lang="en-US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felt at the force-torque sensor due to the apple?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8E25881-895D-8D40-89D8-87EE11660594}"/>
                  </a:ext>
                </a:extLst>
              </p14:cNvPr>
              <p14:cNvContentPartPr/>
              <p14:nvPr/>
            </p14:nvContentPartPr>
            <p14:xfrm>
              <a:off x="8457865" y="3101499"/>
              <a:ext cx="200880" cy="20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8E25881-895D-8D40-89D8-87EE116605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0665" y="3093939"/>
                <a:ext cx="2160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5132810-B748-F946-B3FC-D0CAE28EE50A}"/>
                  </a:ext>
                </a:extLst>
              </p14:cNvPr>
              <p14:cNvContentPartPr/>
              <p14:nvPr/>
            </p14:nvContentPartPr>
            <p14:xfrm>
              <a:off x="8741905" y="3103299"/>
              <a:ext cx="135720" cy="10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5132810-B748-F946-B3FC-D0CAE28EE5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34345" y="3095739"/>
                <a:ext cx="1508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A7EF7AF-C867-F145-A810-CB0DD9B1D9F4}"/>
                  </a:ext>
                </a:extLst>
              </p14:cNvPr>
              <p14:cNvContentPartPr/>
              <p14:nvPr/>
            </p14:nvContentPartPr>
            <p14:xfrm>
              <a:off x="8753785" y="3198699"/>
              <a:ext cx="104400" cy="10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A7EF7AF-C867-F145-A810-CB0DD9B1D9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46225" y="3191139"/>
                <a:ext cx="1191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F653586-3DE1-9647-BD26-CB17EDF00470}"/>
                  </a:ext>
                </a:extLst>
              </p14:cNvPr>
              <p14:cNvContentPartPr/>
              <p14:nvPr/>
            </p14:nvContentPartPr>
            <p14:xfrm>
              <a:off x="9065185" y="3035979"/>
              <a:ext cx="137160" cy="204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F653586-3DE1-9647-BD26-CB17EDF004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57625" y="3028419"/>
                <a:ext cx="1519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EA20863-B4D4-6B48-87DC-BE25E1427C08}"/>
                  </a:ext>
                </a:extLst>
              </p14:cNvPr>
              <p14:cNvContentPartPr/>
              <p14:nvPr/>
            </p14:nvContentPartPr>
            <p14:xfrm>
              <a:off x="9545785" y="2892699"/>
              <a:ext cx="189720" cy="371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EA20863-B4D4-6B48-87DC-BE25E1427C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38225" y="2885139"/>
                <a:ext cx="20484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BBEECEE-5E43-0048-924B-DE8855BF2D62}"/>
                  </a:ext>
                </a:extLst>
              </p14:cNvPr>
              <p14:cNvContentPartPr/>
              <p14:nvPr/>
            </p14:nvContentPartPr>
            <p14:xfrm>
              <a:off x="9325105" y="3066219"/>
              <a:ext cx="138960" cy="192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BBEECEE-5E43-0048-924B-DE8855BF2D6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17545" y="3058659"/>
                <a:ext cx="1540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4850290-8556-594D-926C-8202071FD7A6}"/>
                  </a:ext>
                </a:extLst>
              </p14:cNvPr>
              <p14:cNvContentPartPr/>
              <p14:nvPr/>
            </p14:nvContentPartPr>
            <p14:xfrm>
              <a:off x="9837385" y="3098619"/>
              <a:ext cx="174240" cy="38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4850290-8556-594D-926C-8202071FD7A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9825" y="3091419"/>
                <a:ext cx="1893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9750157-0C6B-D240-B77E-CCFA1C7F34E9}"/>
                  </a:ext>
                </a:extLst>
              </p14:cNvPr>
              <p14:cNvContentPartPr/>
              <p14:nvPr/>
            </p14:nvContentPartPr>
            <p14:xfrm>
              <a:off x="9845305" y="3203739"/>
              <a:ext cx="164880" cy="28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9750157-0C6B-D240-B77E-CCFA1C7F34E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37745" y="3196179"/>
                <a:ext cx="1800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D6EAD20-292C-D343-82EF-70139A64B961}"/>
                  </a:ext>
                </a:extLst>
              </p14:cNvPr>
              <p14:cNvContentPartPr/>
              <p14:nvPr/>
            </p14:nvContentPartPr>
            <p14:xfrm>
              <a:off x="8194705" y="3532419"/>
              <a:ext cx="101520" cy="311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D6EAD20-292C-D343-82EF-70139A64B96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87145" y="3524859"/>
                <a:ext cx="1166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06F88B1-BBEF-1140-BBD8-4F5F9709F0E8}"/>
                  </a:ext>
                </a:extLst>
              </p14:cNvPr>
              <p14:cNvContentPartPr/>
              <p14:nvPr/>
            </p14:nvContentPartPr>
            <p14:xfrm>
              <a:off x="8734705" y="3590739"/>
              <a:ext cx="229320" cy="277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06F88B1-BBEF-1140-BBD8-4F5F9709F0E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727145" y="3583179"/>
                <a:ext cx="2444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4163C89-BFCE-0048-B1E9-58AD617F034A}"/>
                  </a:ext>
                </a:extLst>
              </p14:cNvPr>
              <p14:cNvContentPartPr/>
              <p14:nvPr/>
            </p14:nvContentPartPr>
            <p14:xfrm>
              <a:off x="8380465" y="3604419"/>
              <a:ext cx="199440" cy="288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4163C89-BFCE-0048-B1E9-58AD617F034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372905" y="3596868"/>
                <a:ext cx="214560" cy="303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8497AE0-76A2-7947-BDA9-1EF79DF8CB24}"/>
                  </a:ext>
                </a:extLst>
              </p14:cNvPr>
              <p14:cNvContentPartPr/>
              <p14:nvPr/>
            </p14:nvContentPartPr>
            <p14:xfrm>
              <a:off x="9143665" y="3637539"/>
              <a:ext cx="162720" cy="23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8497AE0-76A2-7947-BDA9-1EF79DF8CB2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36465" y="3629979"/>
                <a:ext cx="1774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B0E3E8E-08FB-7F4B-9051-6D8013C5E4A4}"/>
                  </a:ext>
                </a:extLst>
              </p14:cNvPr>
              <p14:cNvContentPartPr/>
              <p14:nvPr/>
            </p14:nvContentPartPr>
            <p14:xfrm>
              <a:off x="9802105" y="3539259"/>
              <a:ext cx="127800" cy="213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B0E3E8E-08FB-7F4B-9051-6D8013C5E4A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794545" y="3531699"/>
                <a:ext cx="1429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EDD0D54-9D34-EC42-B69E-2F3EC66B71F1}"/>
                  </a:ext>
                </a:extLst>
              </p14:cNvPr>
              <p14:cNvContentPartPr/>
              <p14:nvPr/>
            </p14:nvContentPartPr>
            <p14:xfrm>
              <a:off x="10010905" y="3673179"/>
              <a:ext cx="20880" cy="130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EDD0D54-9D34-EC42-B69E-2F3EC66B71F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003345" y="3665619"/>
                <a:ext cx="360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B5371CA-683C-BA43-9E3B-9EE3E2AD1CDF}"/>
                  </a:ext>
                </a:extLst>
              </p14:cNvPr>
              <p14:cNvContentPartPr/>
              <p14:nvPr/>
            </p14:nvContentPartPr>
            <p14:xfrm>
              <a:off x="10152745" y="3469419"/>
              <a:ext cx="327600" cy="2444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B5371CA-683C-BA43-9E3B-9EE3E2AD1CD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145185" y="3461859"/>
                <a:ext cx="34272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9E0BA4F-9670-0C4C-BFC8-87320FE991FE}"/>
                  </a:ext>
                </a:extLst>
              </p14:cNvPr>
              <p14:cNvContentPartPr/>
              <p14:nvPr/>
            </p14:nvContentPartPr>
            <p14:xfrm>
              <a:off x="9380185" y="3461859"/>
              <a:ext cx="349560" cy="305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9E0BA4F-9670-0C4C-BFC8-87320FE991F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372625" y="3454299"/>
                <a:ext cx="3646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B4E4BD0-CD52-BE49-A86D-405ECA5EDD3A}"/>
                  </a:ext>
                </a:extLst>
              </p14:cNvPr>
              <p14:cNvContentPartPr/>
              <p14:nvPr/>
            </p14:nvContentPartPr>
            <p14:xfrm>
              <a:off x="10555945" y="3376179"/>
              <a:ext cx="427320" cy="502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B4E4BD0-CD52-BE49-A86D-405ECA5EDD3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548379" y="3368619"/>
                <a:ext cx="442453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0D0B29B-39A2-604D-98A8-658F948CAE9B}"/>
                  </a:ext>
                </a:extLst>
              </p14:cNvPr>
              <p14:cNvContentPartPr/>
              <p14:nvPr/>
            </p14:nvContentPartPr>
            <p14:xfrm>
              <a:off x="2869225" y="5521419"/>
              <a:ext cx="85320" cy="11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0D0B29B-39A2-604D-98A8-658F948CAE9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861665" y="5513859"/>
                <a:ext cx="1004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46B543C-D301-0940-9786-6C0EE718CEA1}"/>
                  </a:ext>
                </a:extLst>
              </p14:cNvPr>
              <p14:cNvContentPartPr/>
              <p14:nvPr/>
            </p14:nvContentPartPr>
            <p14:xfrm>
              <a:off x="2869225" y="5620059"/>
              <a:ext cx="73080" cy="9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46B543C-D301-0940-9786-6C0EE718CEA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861665" y="5612859"/>
                <a:ext cx="882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B57377C-85EF-CC44-B219-94F8195A6FED}"/>
                  </a:ext>
                </a:extLst>
              </p14:cNvPr>
              <p14:cNvContentPartPr/>
              <p14:nvPr/>
            </p14:nvContentPartPr>
            <p14:xfrm>
              <a:off x="3272425" y="5174739"/>
              <a:ext cx="133920" cy="5932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B57377C-85EF-CC44-B219-94F8195A6FE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264865" y="5167179"/>
                <a:ext cx="14904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7E7CC5C-A2CF-9348-8636-5D6067E97276}"/>
                  </a:ext>
                </a:extLst>
              </p14:cNvPr>
              <p14:cNvContentPartPr/>
              <p14:nvPr/>
            </p14:nvContentPartPr>
            <p14:xfrm>
              <a:off x="2096665" y="5135499"/>
              <a:ext cx="644040" cy="7027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7E7CC5C-A2CF-9348-8636-5D6067E9727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089105" y="5127939"/>
                <a:ext cx="659160" cy="71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5C70556-5D93-EC46-8BB1-1EF90A8A3DAE}"/>
                  </a:ext>
                </a:extLst>
              </p14:cNvPr>
              <p14:cNvContentPartPr/>
              <p14:nvPr/>
            </p14:nvContentPartPr>
            <p14:xfrm>
              <a:off x="3571225" y="5341779"/>
              <a:ext cx="167400" cy="2174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5C70556-5D93-EC46-8BB1-1EF90A8A3DA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563665" y="5334219"/>
                <a:ext cx="1821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FD0873C-5735-334B-B336-C2609E76BF42}"/>
                  </a:ext>
                </a:extLst>
              </p14:cNvPr>
              <p14:cNvContentPartPr/>
              <p14:nvPr/>
            </p14:nvContentPartPr>
            <p14:xfrm>
              <a:off x="3841585" y="5532579"/>
              <a:ext cx="24120" cy="124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FD0873C-5735-334B-B336-C2609E76BF4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834025" y="5525019"/>
                <a:ext cx="3924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3238DE8-D93A-594C-8E23-B68B86A47869}"/>
                  </a:ext>
                </a:extLst>
              </p14:cNvPr>
              <p14:cNvContentPartPr/>
              <p14:nvPr/>
            </p14:nvContentPartPr>
            <p14:xfrm>
              <a:off x="4580665" y="5235219"/>
              <a:ext cx="327240" cy="3121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3238DE8-D93A-594C-8E23-B68B86A4786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573113" y="5227659"/>
                <a:ext cx="341984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5539A83-A7BF-B74D-943B-C124853B8C90}"/>
                  </a:ext>
                </a:extLst>
              </p14:cNvPr>
              <p14:cNvContentPartPr/>
              <p14:nvPr/>
            </p14:nvContentPartPr>
            <p14:xfrm>
              <a:off x="4129945" y="5318739"/>
              <a:ext cx="226440" cy="3405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5539A83-A7BF-B74D-943B-C124853B8C9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122745" y="5311187"/>
                <a:ext cx="241560" cy="355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22554DB-55F5-8743-8CD3-C4157C9B33D2}"/>
                  </a:ext>
                </a:extLst>
              </p14:cNvPr>
              <p14:cNvContentPartPr/>
              <p14:nvPr/>
            </p14:nvContentPartPr>
            <p14:xfrm>
              <a:off x="5481025" y="5454819"/>
              <a:ext cx="19440" cy="1447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22554DB-55F5-8743-8CD3-C4157C9B33D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473465" y="5447259"/>
                <a:ext cx="345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2DD47D4-6E95-6E48-9D64-A260E9F01B4B}"/>
                  </a:ext>
                </a:extLst>
              </p14:cNvPr>
              <p14:cNvContentPartPr/>
              <p14:nvPr/>
            </p14:nvContentPartPr>
            <p14:xfrm>
              <a:off x="5866945" y="5147379"/>
              <a:ext cx="549000" cy="5126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2DD47D4-6E95-6E48-9D64-A260E9F01B4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859385" y="5139819"/>
                <a:ext cx="56412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F0AEB70-0139-004B-B7FB-6D4711DA94E3}"/>
                  </a:ext>
                </a:extLst>
              </p14:cNvPr>
              <p14:cNvContentPartPr/>
              <p14:nvPr/>
            </p14:nvContentPartPr>
            <p14:xfrm>
              <a:off x="5628265" y="5320539"/>
              <a:ext cx="151920" cy="1562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F0AEB70-0139-004B-B7FB-6D4711DA94E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620705" y="5312979"/>
                <a:ext cx="1670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9BC6AD7-B25F-6348-A87A-8C560E7E7F96}"/>
                  </a:ext>
                </a:extLst>
              </p14:cNvPr>
              <p14:cNvContentPartPr/>
              <p14:nvPr/>
            </p14:nvContentPartPr>
            <p14:xfrm>
              <a:off x="5070985" y="5163219"/>
              <a:ext cx="331200" cy="3643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9BC6AD7-B25F-6348-A87A-8C560E7E7F9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063417" y="5155659"/>
                <a:ext cx="346336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09749F6-C220-8747-85D6-9A4F331D78C2}"/>
                  </a:ext>
                </a:extLst>
              </p14:cNvPr>
              <p14:cNvContentPartPr/>
              <p14:nvPr/>
            </p14:nvContentPartPr>
            <p14:xfrm>
              <a:off x="6539785" y="5470299"/>
              <a:ext cx="34200" cy="1432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09749F6-C220-8747-85D6-9A4F331D78C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532225" y="5463099"/>
                <a:ext cx="493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A6FCB5D-516D-7446-9970-58C009878013}"/>
                  </a:ext>
                </a:extLst>
              </p14:cNvPr>
              <p14:cNvContentPartPr/>
              <p14:nvPr/>
            </p14:nvContentPartPr>
            <p14:xfrm>
              <a:off x="6724105" y="5206059"/>
              <a:ext cx="202320" cy="210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A6FCB5D-516D-7446-9970-58C00987801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716545" y="5198859"/>
                <a:ext cx="2174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8AA1B38-B5D2-F44C-9468-FF6E8FE07157}"/>
                  </a:ext>
                </a:extLst>
              </p14:cNvPr>
              <p14:cNvContentPartPr/>
              <p14:nvPr/>
            </p14:nvContentPartPr>
            <p14:xfrm>
              <a:off x="7014265" y="5407659"/>
              <a:ext cx="60480" cy="1422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8AA1B38-B5D2-F44C-9468-FF6E8FE0715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006705" y="5400099"/>
                <a:ext cx="756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4F50B95-296D-5341-8CA0-B2BAFE1DEF6A}"/>
                  </a:ext>
                </a:extLst>
              </p14:cNvPr>
              <p14:cNvContentPartPr/>
              <p14:nvPr/>
            </p14:nvContentPartPr>
            <p14:xfrm>
              <a:off x="7243585" y="5290299"/>
              <a:ext cx="145800" cy="230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4F50B95-296D-5341-8CA0-B2BAFE1DEF6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236025" y="5282739"/>
                <a:ext cx="1609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A049226-5719-DF43-BADB-7CF67D7797DC}"/>
                  </a:ext>
                </a:extLst>
              </p14:cNvPr>
              <p14:cNvContentPartPr/>
              <p14:nvPr/>
            </p14:nvContentPartPr>
            <p14:xfrm>
              <a:off x="7493065" y="5136219"/>
              <a:ext cx="165240" cy="2955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A049226-5719-DF43-BADB-7CF67D7797D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485505" y="5128659"/>
                <a:ext cx="18036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F12E094-F4EF-4842-AF7D-3253068D929A}"/>
                  </a:ext>
                </a:extLst>
              </p14:cNvPr>
              <p14:cNvContentPartPr/>
              <p14:nvPr/>
            </p14:nvContentPartPr>
            <p14:xfrm>
              <a:off x="7732105" y="5414499"/>
              <a:ext cx="47160" cy="1180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F12E094-F4EF-4842-AF7D-3253068D929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724545" y="5406939"/>
                <a:ext cx="622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0E46D1-D898-0246-B294-D1C065C4ABD6}"/>
                  </a:ext>
                </a:extLst>
              </p14:cNvPr>
              <p14:cNvContentPartPr/>
              <p14:nvPr/>
            </p14:nvContentPartPr>
            <p14:xfrm>
              <a:off x="7956385" y="5091939"/>
              <a:ext cx="402120" cy="570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0E46D1-D898-0246-B294-D1C065C4ABD6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948825" y="5084379"/>
                <a:ext cx="41724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C59078A-6F54-3844-9654-36E212498478}"/>
                  </a:ext>
                </a:extLst>
              </p14:cNvPr>
              <p14:cNvContentPartPr/>
              <p14:nvPr/>
            </p14:nvContentPartPr>
            <p14:xfrm>
              <a:off x="9427705" y="662859"/>
              <a:ext cx="348840" cy="3337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C59078A-6F54-3844-9654-36E21249847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420145" y="655299"/>
                <a:ext cx="3639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51CCC29-0BED-0D48-82C8-A7C5440B6B2D}"/>
                  </a:ext>
                </a:extLst>
              </p14:cNvPr>
              <p14:cNvContentPartPr/>
              <p14:nvPr/>
            </p14:nvContentPartPr>
            <p14:xfrm>
              <a:off x="9905425" y="638379"/>
              <a:ext cx="82080" cy="2757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51CCC29-0BED-0D48-82C8-A7C5440B6B2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898225" y="630819"/>
                <a:ext cx="9720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516E420-8C91-FF44-99A7-E02E4294B58F}"/>
                  </a:ext>
                </a:extLst>
              </p14:cNvPr>
              <p14:cNvContentPartPr/>
              <p14:nvPr/>
            </p14:nvContentPartPr>
            <p14:xfrm>
              <a:off x="10420945" y="744579"/>
              <a:ext cx="110520" cy="280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516E420-8C91-FF44-99A7-E02E4294B58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413385" y="737019"/>
                <a:ext cx="1256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0B749FB-AFEB-174F-BC1C-3FB00C363DC4}"/>
                  </a:ext>
                </a:extLst>
              </p14:cNvPr>
              <p14:cNvContentPartPr/>
              <p14:nvPr/>
            </p14:nvContentPartPr>
            <p14:xfrm>
              <a:off x="10927825" y="575379"/>
              <a:ext cx="302040" cy="4161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0B749FB-AFEB-174F-BC1C-3FB00C363DC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0920265" y="567819"/>
                <a:ext cx="31716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E2E5313-FFA3-8648-82DB-873307774027}"/>
                  </a:ext>
                </a:extLst>
              </p14:cNvPr>
              <p14:cNvContentPartPr/>
              <p14:nvPr/>
            </p14:nvContentPartPr>
            <p14:xfrm>
              <a:off x="10602025" y="640899"/>
              <a:ext cx="201240" cy="2854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E2E5313-FFA3-8648-82DB-873307774027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0594478" y="633349"/>
                <a:ext cx="215974" cy="300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F0AB64B-6CF9-8346-AE01-E5C5F6E04A25}"/>
                  </a:ext>
                </a:extLst>
              </p14:cNvPr>
              <p14:cNvContentPartPr/>
              <p14:nvPr/>
            </p14:nvContentPartPr>
            <p14:xfrm>
              <a:off x="10071745" y="704619"/>
              <a:ext cx="227160" cy="2437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F0AB64B-6CF9-8346-AE01-E5C5F6E04A25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064185" y="697059"/>
                <a:ext cx="2422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7A0F531-3E40-344E-935D-6CE9E2420C9A}"/>
                  </a:ext>
                </a:extLst>
              </p14:cNvPr>
              <p14:cNvContentPartPr/>
              <p14:nvPr/>
            </p14:nvContentPartPr>
            <p14:xfrm>
              <a:off x="9403945" y="1329219"/>
              <a:ext cx="145080" cy="1890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7A0F531-3E40-344E-935D-6CE9E2420C9A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396385" y="1321659"/>
                <a:ext cx="1602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212B810C-B7CB-F749-B66C-8FD4EFAA8952}"/>
                  </a:ext>
                </a:extLst>
              </p14:cNvPr>
              <p14:cNvContentPartPr/>
              <p14:nvPr/>
            </p14:nvContentPartPr>
            <p14:xfrm>
              <a:off x="9624625" y="1353699"/>
              <a:ext cx="116640" cy="194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212B810C-B7CB-F749-B66C-8FD4EFAA895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9617065" y="1346139"/>
                <a:ext cx="1317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CBC199D-5D82-6D40-AC10-41254ECC9A6D}"/>
                  </a:ext>
                </a:extLst>
              </p14:cNvPr>
              <p14:cNvContentPartPr/>
              <p14:nvPr/>
            </p14:nvContentPartPr>
            <p14:xfrm>
              <a:off x="9664225" y="1456659"/>
              <a:ext cx="84600" cy="180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CBC199D-5D82-6D40-AC10-41254ECC9A6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656665" y="1449099"/>
                <a:ext cx="997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7483956-FEB8-DE42-9A23-69325A43C098}"/>
                  </a:ext>
                </a:extLst>
              </p14:cNvPr>
              <p14:cNvContentPartPr/>
              <p14:nvPr/>
            </p14:nvContentPartPr>
            <p14:xfrm>
              <a:off x="11202865" y="1190259"/>
              <a:ext cx="346680" cy="4431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7483956-FEB8-DE42-9A23-69325A43C09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1195305" y="1182699"/>
                <a:ext cx="36180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9C8EF57-D62E-D345-99FE-FE14E9944524}"/>
                  </a:ext>
                </a:extLst>
              </p14:cNvPr>
              <p14:cNvContentPartPr/>
              <p14:nvPr/>
            </p14:nvContentPartPr>
            <p14:xfrm>
              <a:off x="10865185" y="1297539"/>
              <a:ext cx="178560" cy="277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9C8EF57-D62E-D345-99FE-FE14E9944524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857625" y="1289979"/>
                <a:ext cx="19368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DAC7037-2276-404B-B453-98156D0A97DE}"/>
                  </a:ext>
                </a:extLst>
              </p14:cNvPr>
              <p14:cNvContentPartPr/>
              <p14:nvPr/>
            </p14:nvContentPartPr>
            <p14:xfrm>
              <a:off x="10302505" y="1284579"/>
              <a:ext cx="468360" cy="2944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DAC7037-2276-404B-B453-98156D0A97DE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294945" y="1277019"/>
                <a:ext cx="48312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AF93CDD-091C-A744-B1E1-6AB5A6A136EB}"/>
                  </a:ext>
                </a:extLst>
              </p14:cNvPr>
              <p14:cNvContentPartPr/>
              <p14:nvPr/>
            </p14:nvContentPartPr>
            <p14:xfrm>
              <a:off x="9898225" y="1245339"/>
              <a:ext cx="324000" cy="3524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AF93CDD-091C-A744-B1E1-6AB5A6A136EB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888145" y="1235259"/>
                <a:ext cx="341640" cy="37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922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configuration can be represented by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exponential coordinates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 ℝ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a screw axis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multiplied by the distance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𝜃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is followed.  (Equivalently,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a twist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a time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it is followed.)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with rotations, we can define a matrix exponential and its inverse, the matrix log.  The exponential “integrates a twist” for time 1, and the log finds the constant twist needed to achieve the displacement in time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A55548B-1A26-E842-B934-221500A48E9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0464" y="4368501"/>
            <a:ext cx="5867571" cy="892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51E345-874B-E342-8748-9D8782886AA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4783666"/>
            <a:ext cx="1337177" cy="47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(𝜔,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either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||𝜔|| = 1: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 = 0 and ||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= 1: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81C3A2E-5D59-044A-8F40-89FBF57859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6941" y="2726768"/>
            <a:ext cx="8164687" cy="90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F9452B-C9BE-4644-A6F0-4CBFB60ED86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6941" y="4938284"/>
            <a:ext cx="2555360" cy="8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64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wrench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∈ ℝ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linear force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 ℝ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creates a moment          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×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dot product of a wrench and a twist is power: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same wrench can be expressed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Changing the frame of representation (power better be independent of the frame we use to represent twists and wrenches!):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20AC1C-3840-FC45-ADA4-8A4338419ACE}"/>
              </a:ext>
            </a:extLst>
          </p:cNvPr>
          <p:cNvSpPr/>
          <p:nvPr/>
        </p:nvSpPr>
        <p:spPr>
          <a:xfrm>
            <a:off x="7751428" y="5025006"/>
            <a:ext cx="2466363" cy="68453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0A3F21-AB13-1043-A435-84FBDAF6AE07}"/>
              </a:ext>
            </a:extLst>
          </p:cNvPr>
          <p:cNvGrpSpPr/>
          <p:nvPr/>
        </p:nvGrpSpPr>
        <p:grpSpPr>
          <a:xfrm>
            <a:off x="3386356" y="4772076"/>
            <a:ext cx="3023489" cy="1424033"/>
            <a:chOff x="3386356" y="4653542"/>
            <a:chExt cx="3023489" cy="14240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493C9A-74D2-FF45-880D-0FE0CEB19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6356" y="4653542"/>
              <a:ext cx="1837577" cy="47553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E0BF01-B849-C14F-966D-7DFC77E00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6356" y="5214560"/>
              <a:ext cx="3023489" cy="86301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88167E4-3D28-2747-BDEC-99979581B7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034" y="5129082"/>
            <a:ext cx="2256639" cy="45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7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33AE07-FD2E-FB49-81F6-AF8D30B12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6E3381-5E6E-F645-A4E7-09ED802B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EB378-B464-B445-8D50-D8778AAA80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496" y="855393"/>
            <a:ext cx="10351008" cy="432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25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FAC42A-F023-0E49-8F9D-84CF8C96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BA479-445B-B245-9F74-946820448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E3F89-4CA0-2844-B9EF-C41FCCE658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4417" y="136525"/>
            <a:ext cx="9323165" cy="603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40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D30823-6D40-5449-82D9-24F29EA8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6053E2-9B7F-6547-AAA3-81BEB5AFE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0648E-97E0-244F-ACDE-6315DB9FC8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474" y="661848"/>
            <a:ext cx="10257051" cy="522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17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ADEC73-5C46-3C4C-9D9D-8454FF67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271CA2-F15A-4544-89F1-48FBEB2A1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0A2C6-F249-A448-91AB-F3D1E38773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661848"/>
            <a:ext cx="10363200" cy="51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8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489E8B-D061-A444-93A8-029D847A0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E35C2-5D81-FF44-8158-A78105DE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D7591-24D4-6A48-BF6E-D80F9E8802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25" y="433552"/>
            <a:ext cx="4450765" cy="2777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A3DE3-E779-9142-BF20-0B4B726E40CE}"/>
              </a:ext>
            </a:extLst>
          </p:cNvPr>
          <p:cNvSpPr txBox="1"/>
          <p:nvPr/>
        </p:nvSpPr>
        <p:spPr>
          <a:xfrm>
            <a:off x="6245772" y="433552"/>
            <a:ext cx="4939686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the screw </a:t>
            </a:r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  </a:t>
            </a:r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follows the screw a distance 𝜃,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the mathematical expression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the final configuration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ab’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𝜋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give the numerical entries of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ab’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7C804-77A2-0E44-B7B9-04EAE20D876A}"/>
              </a:ext>
            </a:extLst>
          </p:cNvPr>
          <p:cNvSpPr txBox="1"/>
          <p:nvPr/>
        </p:nvSpPr>
        <p:spPr>
          <a:xfrm>
            <a:off x="535376" y="3313387"/>
            <a:ext cx="474200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screw axis is defined by the screw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image (positive motion drives the screw 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upward), and the pitch 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mm/rad.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origin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at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(0,4,−2)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mm 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{a}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1C8AE9A-A1EB-6A49-B91E-9195CB2BEB6D}"/>
                  </a:ext>
                </a:extLst>
              </p14:cNvPr>
              <p14:cNvContentPartPr/>
              <p14:nvPr/>
            </p14:nvContentPartPr>
            <p14:xfrm>
              <a:off x="2900545" y="5153139"/>
              <a:ext cx="115920" cy="33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1C8AE9A-A1EB-6A49-B91E-9195CB2BEB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2985" y="5145579"/>
                <a:ext cx="1310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812B2B8-41C9-EA42-B3CA-14CD97A756D5}"/>
                  </a:ext>
                </a:extLst>
              </p14:cNvPr>
              <p14:cNvContentPartPr/>
              <p14:nvPr/>
            </p14:nvContentPartPr>
            <p14:xfrm>
              <a:off x="2924305" y="5249259"/>
              <a:ext cx="95400" cy="8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812B2B8-41C9-EA42-B3CA-14CD97A756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6745" y="5241699"/>
                <a:ext cx="1105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4A25675-4FB8-534A-8D60-A871CD8D4CA7}"/>
                  </a:ext>
                </a:extLst>
              </p14:cNvPr>
              <p14:cNvContentPartPr/>
              <p14:nvPr/>
            </p14:nvContentPartPr>
            <p14:xfrm>
              <a:off x="2270185" y="5082579"/>
              <a:ext cx="472680" cy="319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4A25675-4FB8-534A-8D60-A871CD8D4CA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62631" y="5075019"/>
                <a:ext cx="487788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A7050AC-DE00-0B46-91D5-51A5FB64AB84}"/>
                  </a:ext>
                </a:extLst>
              </p14:cNvPr>
              <p14:cNvContentPartPr/>
              <p14:nvPr/>
            </p14:nvContentPartPr>
            <p14:xfrm>
              <a:off x="3871465" y="5873859"/>
              <a:ext cx="151200" cy="174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A7050AC-DE00-0B46-91D5-51A5FB64AB8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63905" y="5866659"/>
                <a:ext cx="1659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78A01F6-2C04-5344-B2B8-CB7884B15E4A}"/>
                  </a:ext>
                </a:extLst>
              </p14:cNvPr>
              <p14:cNvContentPartPr/>
              <p14:nvPr/>
            </p14:nvContentPartPr>
            <p14:xfrm>
              <a:off x="4301665" y="5864859"/>
              <a:ext cx="151560" cy="151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78A01F6-2C04-5344-B2B8-CB7884B15E4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94465" y="5857299"/>
                <a:ext cx="1666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AC29B26-212A-F34D-82D1-9AFE581EC8AB}"/>
                  </a:ext>
                </a:extLst>
              </p14:cNvPr>
              <p14:cNvContentPartPr/>
              <p14:nvPr/>
            </p14:nvContentPartPr>
            <p14:xfrm>
              <a:off x="4775065" y="5880339"/>
              <a:ext cx="21240" cy="201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AC29B26-212A-F34D-82D1-9AFE581EC8A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67505" y="5872779"/>
                <a:ext cx="363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54DD411-6759-384A-8C8B-B4F665B6924E}"/>
                  </a:ext>
                </a:extLst>
              </p14:cNvPr>
              <p14:cNvContentPartPr/>
              <p14:nvPr/>
            </p14:nvContentPartPr>
            <p14:xfrm>
              <a:off x="3244705" y="4776939"/>
              <a:ext cx="369000" cy="1425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54DD411-6759-384A-8C8B-B4F665B6924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37145" y="4769379"/>
                <a:ext cx="384120" cy="14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2C9E468-9A49-0741-9683-672EA95DA10D}"/>
                  </a:ext>
                </a:extLst>
              </p14:cNvPr>
              <p14:cNvContentPartPr/>
              <p14:nvPr/>
            </p14:nvContentPartPr>
            <p14:xfrm>
              <a:off x="3979825" y="4896459"/>
              <a:ext cx="128880" cy="139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2C9E468-9A49-0741-9683-672EA95DA10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72265" y="4888899"/>
                <a:ext cx="1440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0CB91D9-997E-CB4B-BA41-28E5822868F4}"/>
                  </a:ext>
                </a:extLst>
              </p14:cNvPr>
              <p14:cNvContentPartPr/>
              <p14:nvPr/>
            </p14:nvContentPartPr>
            <p14:xfrm>
              <a:off x="3931225" y="5202459"/>
              <a:ext cx="122400" cy="161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0CB91D9-997E-CB4B-BA41-28E5822868F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23665" y="5194899"/>
                <a:ext cx="1371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46EF224-CCF5-6A44-B0A6-9DCB63CA6BEA}"/>
                  </a:ext>
                </a:extLst>
              </p14:cNvPr>
              <p14:cNvContentPartPr/>
              <p14:nvPr/>
            </p14:nvContentPartPr>
            <p14:xfrm>
              <a:off x="3961105" y="5525739"/>
              <a:ext cx="23400" cy="144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46EF224-CCF5-6A44-B0A6-9DCB63CA6BE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53545" y="5518179"/>
                <a:ext cx="385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949706F-562F-4649-8EFF-AEA0F1B07835}"/>
                  </a:ext>
                </a:extLst>
              </p14:cNvPr>
              <p14:cNvContentPartPr/>
              <p14:nvPr/>
            </p14:nvContentPartPr>
            <p14:xfrm>
              <a:off x="4442065" y="4863339"/>
              <a:ext cx="11880" cy="133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949706F-562F-4649-8EFF-AEA0F1B0783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34505" y="4855779"/>
                <a:ext cx="270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D25DFA2-9617-9F4A-88B1-62248D7E54B4}"/>
                  </a:ext>
                </a:extLst>
              </p14:cNvPr>
              <p14:cNvContentPartPr/>
              <p14:nvPr/>
            </p14:nvContentPartPr>
            <p14:xfrm>
              <a:off x="4359625" y="5134059"/>
              <a:ext cx="82080" cy="126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D25DFA2-9617-9F4A-88B1-62248D7E54B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52065" y="5126499"/>
                <a:ext cx="972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41C5CE8-AB2B-DD47-A2F3-C0D014F5571B}"/>
                  </a:ext>
                </a:extLst>
              </p14:cNvPr>
              <p14:cNvContentPartPr/>
              <p14:nvPr/>
            </p14:nvContentPartPr>
            <p14:xfrm>
              <a:off x="4320385" y="5504859"/>
              <a:ext cx="120240" cy="155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41C5CE8-AB2B-DD47-A2F3-C0D014F5571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12825" y="5497299"/>
                <a:ext cx="1353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9E93482-0AE2-B140-9842-26A3D4C90D04}"/>
                  </a:ext>
                </a:extLst>
              </p14:cNvPr>
              <p14:cNvContentPartPr/>
              <p14:nvPr/>
            </p14:nvContentPartPr>
            <p14:xfrm>
              <a:off x="4815385" y="4836339"/>
              <a:ext cx="164880" cy="14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9E93482-0AE2-B140-9842-26A3D4C90D0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807825" y="4828779"/>
                <a:ext cx="18000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E371D48-6B08-6941-8D08-F19A4224D155}"/>
                  </a:ext>
                </a:extLst>
              </p14:cNvPr>
              <p14:cNvContentPartPr/>
              <p14:nvPr/>
            </p14:nvContentPartPr>
            <p14:xfrm>
              <a:off x="5049745" y="4722579"/>
              <a:ext cx="162720" cy="1359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E371D48-6B08-6941-8D08-F19A4224D15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042185" y="4715019"/>
                <a:ext cx="177840" cy="13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FFA9E0C-D837-E346-B784-E946656E0822}"/>
                  </a:ext>
                </a:extLst>
              </p14:cNvPr>
              <p14:cNvContentPartPr/>
              <p14:nvPr/>
            </p14:nvContentPartPr>
            <p14:xfrm>
              <a:off x="4627105" y="5454459"/>
              <a:ext cx="346320" cy="163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FFA9E0C-D837-E346-B784-E946656E082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619545" y="5446899"/>
                <a:ext cx="3614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2C8967E-0172-1F48-8DB4-167DA5AD8727}"/>
                  </a:ext>
                </a:extLst>
              </p14:cNvPr>
              <p14:cNvContentPartPr/>
              <p14:nvPr/>
            </p14:nvContentPartPr>
            <p14:xfrm>
              <a:off x="4764265" y="5103819"/>
              <a:ext cx="155520" cy="209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2C8967E-0172-1F48-8DB4-167DA5AD872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756705" y="5096259"/>
                <a:ext cx="170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7B110A7-CDF8-DA4D-911B-7BC1EFB63B76}"/>
                  </a:ext>
                </a:extLst>
              </p14:cNvPr>
              <p14:cNvContentPartPr/>
              <p14:nvPr/>
            </p14:nvContentPartPr>
            <p14:xfrm>
              <a:off x="6826345" y="1030419"/>
              <a:ext cx="111600" cy="27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7B110A7-CDF8-DA4D-911B-7BC1EFB63B7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818785" y="1022859"/>
                <a:ext cx="1267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7D69802-0979-8B4E-803E-78694BB58666}"/>
                  </a:ext>
                </a:extLst>
              </p14:cNvPr>
              <p14:cNvContentPartPr/>
              <p14:nvPr/>
            </p14:nvContentPartPr>
            <p14:xfrm>
              <a:off x="6842185" y="1134819"/>
              <a:ext cx="72720" cy="86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7D69802-0979-8B4E-803E-78694BB5866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834625" y="1127259"/>
                <a:ext cx="878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3C6383E-C98D-9748-B6BA-4FE6B230AD21}"/>
                  </a:ext>
                </a:extLst>
              </p14:cNvPr>
              <p14:cNvContentPartPr/>
              <p14:nvPr/>
            </p14:nvContentPartPr>
            <p14:xfrm>
              <a:off x="6360505" y="788859"/>
              <a:ext cx="354600" cy="423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3C6383E-C98D-9748-B6BA-4FE6B230AD2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353305" y="781299"/>
                <a:ext cx="36972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96225C8-4B62-804B-995C-AD3B8560D786}"/>
                  </a:ext>
                </a:extLst>
              </p14:cNvPr>
              <p14:cNvContentPartPr/>
              <p14:nvPr/>
            </p14:nvContentPartPr>
            <p14:xfrm>
              <a:off x="7128025" y="839619"/>
              <a:ext cx="124560" cy="362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96225C8-4B62-804B-995C-AD3B8560D78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120465" y="832059"/>
                <a:ext cx="13968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56D8705-532C-644B-9A4C-B667CECE7208}"/>
                  </a:ext>
                </a:extLst>
              </p14:cNvPr>
              <p14:cNvContentPartPr/>
              <p14:nvPr/>
            </p14:nvContentPartPr>
            <p14:xfrm>
              <a:off x="7344385" y="920619"/>
              <a:ext cx="135720" cy="1634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56D8705-532C-644B-9A4C-B667CECE720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336825" y="913059"/>
                <a:ext cx="1508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AB8646D-7B88-F94C-AC52-965B03E348B5}"/>
                  </a:ext>
                </a:extLst>
              </p14:cNvPr>
              <p14:cNvContentPartPr/>
              <p14:nvPr/>
            </p14:nvContentPartPr>
            <p14:xfrm>
              <a:off x="7559305" y="1087659"/>
              <a:ext cx="24480" cy="85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AB8646D-7B88-F94C-AC52-965B03E348B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51745" y="1080099"/>
                <a:ext cx="396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1C69D5E-B0BE-7842-ADA7-97CAD009371F}"/>
                  </a:ext>
                </a:extLst>
              </p14:cNvPr>
              <p14:cNvContentPartPr/>
              <p14:nvPr/>
            </p14:nvContentPartPr>
            <p14:xfrm>
              <a:off x="8056105" y="908739"/>
              <a:ext cx="19800" cy="196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1C69D5E-B0BE-7842-ADA7-97CAD009371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048545" y="901179"/>
                <a:ext cx="349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5E23496-041C-FB40-9E0C-1F881BE87806}"/>
                  </a:ext>
                </a:extLst>
              </p14:cNvPr>
              <p14:cNvContentPartPr/>
              <p14:nvPr/>
            </p14:nvContentPartPr>
            <p14:xfrm>
              <a:off x="8172745" y="1103499"/>
              <a:ext cx="35280" cy="1044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5E23496-041C-FB40-9E0C-1F881BE8780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165185" y="1095939"/>
                <a:ext cx="504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4D9739E-D4C6-7948-91BA-4AFDA1D6692E}"/>
                  </a:ext>
                </a:extLst>
              </p14:cNvPr>
              <p14:cNvContentPartPr/>
              <p14:nvPr/>
            </p14:nvContentPartPr>
            <p14:xfrm>
              <a:off x="7703305" y="912699"/>
              <a:ext cx="195480" cy="2768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4D9739E-D4C6-7948-91BA-4AFDA1D6692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695745" y="905129"/>
                <a:ext cx="210600" cy="291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2BC01F5-2581-7148-8AE4-9DA86B153782}"/>
                  </a:ext>
                </a:extLst>
              </p14:cNvPr>
              <p14:cNvContentPartPr/>
              <p14:nvPr/>
            </p14:nvContentPartPr>
            <p14:xfrm>
              <a:off x="9047545" y="756459"/>
              <a:ext cx="443880" cy="3880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2BC01F5-2581-7148-8AE4-9DA86B15378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039991" y="748899"/>
                <a:ext cx="458628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26A4D2E-59DE-474B-91DB-5B4B58E16756}"/>
                  </a:ext>
                </a:extLst>
              </p14:cNvPr>
              <p14:cNvContentPartPr/>
              <p14:nvPr/>
            </p14:nvContentPartPr>
            <p14:xfrm>
              <a:off x="8685745" y="924219"/>
              <a:ext cx="213120" cy="271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26A4D2E-59DE-474B-91DB-5B4B58E1675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678545" y="916659"/>
                <a:ext cx="22824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3466A05-8673-2A48-A932-0095147BF60D}"/>
                  </a:ext>
                </a:extLst>
              </p14:cNvPr>
              <p14:cNvContentPartPr/>
              <p14:nvPr/>
            </p14:nvContentPartPr>
            <p14:xfrm>
              <a:off x="8354905" y="900099"/>
              <a:ext cx="185040" cy="2995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3466A05-8673-2A48-A932-0095147BF60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347360" y="892539"/>
                <a:ext cx="199771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A0C2F94-67D8-EF4A-B2B7-050CD70CBD58}"/>
                  </a:ext>
                </a:extLst>
              </p14:cNvPr>
              <p14:cNvContentPartPr/>
              <p14:nvPr/>
            </p14:nvContentPartPr>
            <p14:xfrm>
              <a:off x="6802585" y="1620459"/>
              <a:ext cx="114840" cy="169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A0C2F94-67D8-EF4A-B2B7-050CD70CBD5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795025" y="1612899"/>
                <a:ext cx="1299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D5EC1F8-941D-364F-B4EA-F51388F3EF15}"/>
                  </a:ext>
                </a:extLst>
              </p14:cNvPr>
              <p14:cNvContentPartPr/>
              <p14:nvPr/>
            </p14:nvContentPartPr>
            <p14:xfrm>
              <a:off x="6801865" y="1716579"/>
              <a:ext cx="96120" cy="20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D5EC1F8-941D-364F-B4EA-F51388F3EF1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794305" y="1709019"/>
                <a:ext cx="1112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D15A595-4480-494D-9E95-C732ECD212C6}"/>
                  </a:ext>
                </a:extLst>
              </p14:cNvPr>
              <p14:cNvContentPartPr/>
              <p14:nvPr/>
            </p14:nvContentPartPr>
            <p14:xfrm>
              <a:off x="6305785" y="1404459"/>
              <a:ext cx="332280" cy="5212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D15A595-4480-494D-9E95-C732ECD212C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295716" y="1394379"/>
                <a:ext cx="349901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69A8DA8-AA5B-724E-98CB-C8A33222E5FD}"/>
                  </a:ext>
                </a:extLst>
              </p14:cNvPr>
              <p14:cNvContentPartPr/>
              <p14:nvPr/>
            </p14:nvContentPartPr>
            <p14:xfrm>
              <a:off x="7501345" y="1726299"/>
              <a:ext cx="37440" cy="119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69A8DA8-AA5B-724E-98CB-C8A33222E5F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493785" y="1718739"/>
                <a:ext cx="525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B4BCFDE-AF5B-6A40-B645-9830962C8FE3}"/>
                  </a:ext>
                </a:extLst>
              </p14:cNvPr>
              <p14:cNvContentPartPr/>
              <p14:nvPr/>
            </p14:nvContentPartPr>
            <p14:xfrm>
              <a:off x="7708345" y="1483659"/>
              <a:ext cx="16920" cy="2156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B4BCFDE-AF5B-6A40-B645-9830962C8FE3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700785" y="1476099"/>
                <a:ext cx="320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9328118-509C-DA47-8B54-DAAA97773739}"/>
                  </a:ext>
                </a:extLst>
              </p14:cNvPr>
              <p14:cNvContentPartPr/>
              <p14:nvPr/>
            </p14:nvContentPartPr>
            <p14:xfrm>
              <a:off x="7795825" y="1710459"/>
              <a:ext cx="24840" cy="1026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9328118-509C-DA47-8B54-DAAA97773739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788265" y="1702899"/>
                <a:ext cx="399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5EBB41F-DFA5-7841-96F0-F7DF2D98B9FB}"/>
                  </a:ext>
                </a:extLst>
              </p14:cNvPr>
              <p14:cNvContentPartPr/>
              <p14:nvPr/>
            </p14:nvContentPartPr>
            <p14:xfrm>
              <a:off x="7931185" y="1561779"/>
              <a:ext cx="189360" cy="2829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5EBB41F-DFA5-7841-96F0-F7DF2D98B9F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923639" y="1554229"/>
                <a:ext cx="204451" cy="297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E492976-B5A6-6549-B05B-3AF6E3FE4E0F}"/>
                  </a:ext>
                </a:extLst>
              </p14:cNvPr>
              <p14:cNvContentPartPr/>
              <p14:nvPr/>
            </p14:nvContentPartPr>
            <p14:xfrm>
              <a:off x="7120105" y="1479339"/>
              <a:ext cx="310320" cy="3427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E492976-B5A6-6549-B05B-3AF6E3FE4E0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112545" y="1472139"/>
                <a:ext cx="3254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6919400-64AF-FF44-BB71-9F2AC00428CB}"/>
                  </a:ext>
                </a:extLst>
              </p14:cNvPr>
              <p14:cNvContentPartPr/>
              <p14:nvPr/>
            </p14:nvContentPartPr>
            <p14:xfrm>
              <a:off x="8301625" y="1536939"/>
              <a:ext cx="132480" cy="187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6919400-64AF-FF44-BB71-9F2AC00428C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294425" y="1529379"/>
                <a:ext cx="1476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B9087CF-0E40-4B4F-9975-31812FC40F98}"/>
                  </a:ext>
                </a:extLst>
              </p14:cNvPr>
              <p14:cNvContentPartPr/>
              <p14:nvPr/>
            </p14:nvContentPartPr>
            <p14:xfrm>
              <a:off x="8514025" y="1697499"/>
              <a:ext cx="30960" cy="990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B9087CF-0E40-4B4F-9975-31812FC40F9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506465" y="1689939"/>
                <a:ext cx="460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8339248-1B2F-624D-91E7-8CCAE1843E1D}"/>
                  </a:ext>
                </a:extLst>
              </p14:cNvPr>
              <p14:cNvContentPartPr/>
              <p14:nvPr/>
            </p14:nvContentPartPr>
            <p14:xfrm>
              <a:off x="9140785" y="1559259"/>
              <a:ext cx="106920" cy="122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8339248-1B2F-624D-91E7-8CCAE1843E1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133585" y="1551699"/>
                <a:ext cx="1220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BBB6B45-1FD1-724A-9D67-997EE17E44C4}"/>
                  </a:ext>
                </a:extLst>
              </p14:cNvPr>
              <p14:cNvContentPartPr/>
              <p14:nvPr/>
            </p14:nvContentPartPr>
            <p14:xfrm>
              <a:off x="9338065" y="1355499"/>
              <a:ext cx="295560" cy="501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BBB6B45-1FD1-724A-9D67-997EE17E44C4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9330505" y="1347939"/>
                <a:ext cx="31068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757CC60-34A7-B047-93C0-C222EECD5993}"/>
                  </a:ext>
                </a:extLst>
              </p14:cNvPr>
              <p14:cNvContentPartPr/>
              <p14:nvPr/>
            </p14:nvContentPartPr>
            <p14:xfrm>
              <a:off x="8723545" y="1463139"/>
              <a:ext cx="227520" cy="3639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757CC60-34A7-B047-93C0-C222EECD599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715985" y="1455579"/>
                <a:ext cx="24264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589B36C-6FB9-AF4E-A1EC-6CE82975EAFE}"/>
                  </a:ext>
                </a:extLst>
              </p14:cNvPr>
              <p14:cNvContentPartPr/>
              <p14:nvPr/>
            </p14:nvContentPartPr>
            <p14:xfrm>
              <a:off x="5931385" y="3413259"/>
              <a:ext cx="28080" cy="748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589B36C-6FB9-AF4E-A1EC-6CE82975EAFE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923825" y="3405699"/>
                <a:ext cx="432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0DB357F-8ECC-A84B-AD03-09B2983237D7}"/>
                  </a:ext>
                </a:extLst>
              </p14:cNvPr>
              <p14:cNvContentPartPr/>
              <p14:nvPr/>
            </p14:nvContentPartPr>
            <p14:xfrm>
              <a:off x="6061705" y="3476259"/>
              <a:ext cx="108000" cy="237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0DB357F-8ECC-A84B-AD03-09B2983237D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054145" y="3468699"/>
                <a:ext cx="1231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92E736C-E593-9249-850B-DF0FD4A727FB}"/>
                  </a:ext>
                </a:extLst>
              </p14:cNvPr>
              <p14:cNvContentPartPr/>
              <p14:nvPr/>
            </p14:nvContentPartPr>
            <p14:xfrm>
              <a:off x="6082585" y="3579579"/>
              <a:ext cx="78480" cy="90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92E736C-E593-9249-850B-DF0FD4A727F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075025" y="3572019"/>
                <a:ext cx="936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46884AC5-885A-3547-B426-0B4EFAAB8092}"/>
                  </a:ext>
                </a:extLst>
              </p14:cNvPr>
              <p14:cNvContentPartPr/>
              <p14:nvPr/>
            </p14:nvContentPartPr>
            <p14:xfrm>
              <a:off x="5472025" y="3335139"/>
              <a:ext cx="368640" cy="3639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46884AC5-885A-3547-B426-0B4EFAAB8092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464465" y="3327939"/>
                <a:ext cx="38376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4DB13D1-5F12-A242-A145-9B5875F50998}"/>
                  </a:ext>
                </a:extLst>
              </p14:cNvPr>
              <p14:cNvContentPartPr/>
              <p14:nvPr/>
            </p14:nvContentPartPr>
            <p14:xfrm>
              <a:off x="6353305" y="3308499"/>
              <a:ext cx="428040" cy="3474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4DB13D1-5F12-A242-A145-9B5875F50998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345745" y="3300939"/>
                <a:ext cx="44280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15E80EE-B986-DB4B-BCB1-F8A2D80AEA65}"/>
                  </a:ext>
                </a:extLst>
              </p14:cNvPr>
              <p14:cNvContentPartPr/>
              <p14:nvPr/>
            </p14:nvContentPartPr>
            <p14:xfrm>
              <a:off x="6944425" y="3406779"/>
              <a:ext cx="134280" cy="1393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15E80EE-B986-DB4B-BCB1-F8A2D80AEA65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936865" y="3399219"/>
                <a:ext cx="1494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CB26509-419E-3D4A-9508-41BC7C7AA26C}"/>
                  </a:ext>
                </a:extLst>
              </p14:cNvPr>
              <p14:cNvContentPartPr/>
              <p14:nvPr/>
            </p14:nvContentPartPr>
            <p14:xfrm>
              <a:off x="7102105" y="3444579"/>
              <a:ext cx="157320" cy="76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CB26509-419E-3D4A-9508-41BC7C7AA26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094545" y="3437019"/>
                <a:ext cx="17208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1AEBB98-8106-5341-889D-38669CD6B4C5}"/>
                  </a:ext>
                </a:extLst>
              </p14:cNvPr>
              <p14:cNvContentPartPr/>
              <p14:nvPr/>
            </p14:nvContentPartPr>
            <p14:xfrm>
              <a:off x="7093825" y="3420819"/>
              <a:ext cx="134640" cy="155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1AEBB98-8106-5341-889D-38669CD6B4C5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086265" y="3413259"/>
                <a:ext cx="1497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A333E19-DA99-4345-A9AA-269C72BFB613}"/>
                  </a:ext>
                </a:extLst>
              </p14:cNvPr>
              <p14:cNvContentPartPr/>
              <p14:nvPr/>
            </p14:nvContentPartPr>
            <p14:xfrm>
              <a:off x="7291465" y="3443859"/>
              <a:ext cx="16200" cy="1908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A333E19-DA99-4345-A9AA-269C72BFB61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283905" y="3436299"/>
                <a:ext cx="313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21D07F6-3CFC-B84A-B879-707B87C4DECD}"/>
                  </a:ext>
                </a:extLst>
              </p14:cNvPr>
              <p14:cNvContentPartPr/>
              <p14:nvPr/>
            </p14:nvContentPartPr>
            <p14:xfrm>
              <a:off x="7299385" y="3422619"/>
              <a:ext cx="105480" cy="914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21D07F6-3CFC-B84A-B879-707B87C4DECD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291825" y="3415059"/>
                <a:ext cx="1206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874104B-3746-ED42-A11C-014D7DCA57DE}"/>
                  </a:ext>
                </a:extLst>
              </p14:cNvPr>
              <p14:cNvContentPartPr/>
              <p14:nvPr/>
            </p14:nvContentPartPr>
            <p14:xfrm>
              <a:off x="7524385" y="3263139"/>
              <a:ext cx="670680" cy="472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874104B-3746-ED42-A11C-014D7DCA57D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516829" y="3255579"/>
                <a:ext cx="685432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AAC7F06-94DF-854E-A5A1-235DCC93B6B6}"/>
                  </a:ext>
                </a:extLst>
              </p14:cNvPr>
              <p14:cNvContentPartPr/>
              <p14:nvPr/>
            </p14:nvContentPartPr>
            <p14:xfrm>
              <a:off x="8269225" y="3286539"/>
              <a:ext cx="335880" cy="3902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AAC7F06-94DF-854E-A5A1-235DCC93B6B6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262017" y="3278979"/>
                <a:ext cx="351016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2404F585-51FA-8E4C-9D55-5593F243AEDA}"/>
                  </a:ext>
                </a:extLst>
              </p14:cNvPr>
              <p14:cNvContentPartPr/>
              <p14:nvPr/>
            </p14:nvContentPartPr>
            <p14:xfrm>
              <a:off x="8841625" y="3442779"/>
              <a:ext cx="236160" cy="1108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2404F585-51FA-8E4C-9D55-5593F243AED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834053" y="3435219"/>
                <a:ext cx="251303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E5C78C6-B72B-1A4D-80E6-FA541ACD9687}"/>
                  </a:ext>
                </a:extLst>
              </p14:cNvPr>
              <p14:cNvContentPartPr/>
              <p14:nvPr/>
            </p14:nvContentPartPr>
            <p14:xfrm>
              <a:off x="9703465" y="3436659"/>
              <a:ext cx="8640" cy="662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E5C78C6-B72B-1A4D-80E6-FA541ACD9687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695905" y="3429099"/>
                <a:ext cx="234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1D9CB44-B028-314D-8E92-1920B6D4AF95}"/>
                  </a:ext>
                </a:extLst>
              </p14:cNvPr>
              <p14:cNvContentPartPr/>
              <p14:nvPr/>
            </p14:nvContentPartPr>
            <p14:xfrm>
              <a:off x="9853225" y="3410019"/>
              <a:ext cx="97920" cy="428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1D9CB44-B028-314D-8E92-1920B6D4AF95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9845665" y="3402459"/>
                <a:ext cx="1130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199CCD2-E28A-0E45-B951-0BEA90389C6A}"/>
                  </a:ext>
                </a:extLst>
              </p14:cNvPr>
              <p14:cNvContentPartPr/>
              <p14:nvPr/>
            </p14:nvContentPartPr>
            <p14:xfrm>
              <a:off x="9845305" y="3516219"/>
              <a:ext cx="96480" cy="147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199CCD2-E28A-0E45-B951-0BEA90389C6A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9837745" y="3508659"/>
                <a:ext cx="1116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F5083787-9730-E644-9684-49C5A166544D}"/>
                  </a:ext>
                </a:extLst>
              </p14:cNvPr>
              <p14:cNvContentPartPr/>
              <p14:nvPr/>
            </p14:nvContentPartPr>
            <p14:xfrm>
              <a:off x="9246265" y="3318939"/>
              <a:ext cx="381960" cy="3474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F5083787-9730-E644-9684-49C5A166544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9238705" y="3311379"/>
                <a:ext cx="39708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96687B4-E934-6648-8423-FB9D06A543FD}"/>
                  </a:ext>
                </a:extLst>
              </p14:cNvPr>
              <p14:cNvContentPartPr/>
              <p14:nvPr/>
            </p14:nvContentPartPr>
            <p14:xfrm>
              <a:off x="10099825" y="3129219"/>
              <a:ext cx="1792440" cy="5511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96687B4-E934-6648-8423-FB9D06A543F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092265" y="3121654"/>
                <a:ext cx="1807560" cy="566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9CFC589-3F66-5941-AB26-5D3ABC6268BC}"/>
                  </a:ext>
                </a:extLst>
              </p14:cNvPr>
              <p14:cNvContentPartPr/>
              <p14:nvPr/>
            </p14:nvContentPartPr>
            <p14:xfrm>
              <a:off x="6668665" y="4972059"/>
              <a:ext cx="77400" cy="180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9CFC589-3F66-5941-AB26-5D3ABC6268B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661105" y="4964499"/>
                <a:ext cx="925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5F96E18-6A77-634C-8B7E-DDE8CC274E4D}"/>
                  </a:ext>
                </a:extLst>
              </p14:cNvPr>
              <p14:cNvContentPartPr/>
              <p14:nvPr/>
            </p14:nvContentPartPr>
            <p14:xfrm>
              <a:off x="6692425" y="5060619"/>
              <a:ext cx="78480" cy="61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5F96E18-6A77-634C-8B7E-DDE8CC274E4D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684865" y="5053059"/>
                <a:ext cx="936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79919A5-F4E6-0B46-9E7F-50EF82805DEB}"/>
                  </a:ext>
                </a:extLst>
              </p14:cNvPr>
              <p14:cNvContentPartPr/>
              <p14:nvPr/>
            </p14:nvContentPartPr>
            <p14:xfrm>
              <a:off x="6375985" y="4942179"/>
              <a:ext cx="174960" cy="2790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79919A5-F4E6-0B46-9E7F-50EF82805DE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368409" y="4934619"/>
                <a:ext cx="190111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A6F3021-5011-A045-AAE5-C72D98E109F3}"/>
                  </a:ext>
                </a:extLst>
              </p14:cNvPr>
              <p14:cNvContentPartPr/>
              <p14:nvPr/>
            </p14:nvContentPartPr>
            <p14:xfrm>
              <a:off x="5972785" y="4917699"/>
              <a:ext cx="342000" cy="2847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A6F3021-5011-A045-AAE5-C72D98E109F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965225" y="4910139"/>
                <a:ext cx="3571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436F0AA2-9215-7244-B640-765D82C0E873}"/>
                  </a:ext>
                </a:extLst>
              </p14:cNvPr>
              <p14:cNvContentPartPr/>
              <p14:nvPr/>
            </p14:nvContentPartPr>
            <p14:xfrm>
              <a:off x="6951985" y="4627179"/>
              <a:ext cx="529200" cy="13960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436F0AA2-9215-7244-B640-765D82C0E873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944420" y="4619619"/>
                <a:ext cx="544330" cy="14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7817D9B8-4F5D-324C-B234-FD9969013436}"/>
                  </a:ext>
                </a:extLst>
              </p14:cNvPr>
              <p14:cNvContentPartPr/>
              <p14:nvPr/>
            </p14:nvContentPartPr>
            <p14:xfrm>
              <a:off x="7834345" y="4673259"/>
              <a:ext cx="132120" cy="1638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7817D9B8-4F5D-324C-B234-FD9969013436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826785" y="4665699"/>
                <a:ext cx="1472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D47ED9F5-D06A-654A-959A-8A022307B8C3}"/>
                  </a:ext>
                </a:extLst>
              </p14:cNvPr>
              <p14:cNvContentPartPr/>
              <p14:nvPr/>
            </p14:nvContentPartPr>
            <p14:xfrm>
              <a:off x="7831825" y="5013099"/>
              <a:ext cx="145440" cy="1645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D47ED9F5-D06A-654A-959A-8A022307B8C3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824265" y="5005899"/>
                <a:ext cx="1605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05BBA308-30F1-914E-8871-57906C7D6413}"/>
                  </a:ext>
                </a:extLst>
              </p14:cNvPr>
              <p14:cNvContentPartPr/>
              <p14:nvPr/>
            </p14:nvContentPartPr>
            <p14:xfrm>
              <a:off x="7849825" y="5305059"/>
              <a:ext cx="15120" cy="2109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05BBA308-30F1-914E-8871-57906C7D6413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842265" y="5297499"/>
                <a:ext cx="302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A43FBFAE-44BD-E146-965C-BBD28806F223}"/>
                  </a:ext>
                </a:extLst>
              </p14:cNvPr>
              <p14:cNvContentPartPr/>
              <p14:nvPr/>
            </p14:nvContentPartPr>
            <p14:xfrm>
              <a:off x="7787185" y="5697099"/>
              <a:ext cx="133560" cy="1735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A43FBFAE-44BD-E146-965C-BBD28806F223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7779625" y="5689539"/>
                <a:ext cx="1486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EEBD262-1860-CE4D-A026-7AD4E79626AA}"/>
                  </a:ext>
                </a:extLst>
              </p14:cNvPr>
              <p14:cNvContentPartPr/>
              <p14:nvPr/>
            </p14:nvContentPartPr>
            <p14:xfrm>
              <a:off x="8205865" y="4679739"/>
              <a:ext cx="134280" cy="280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EEBD262-1860-CE4D-A026-7AD4E79626A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8198305" y="4672179"/>
                <a:ext cx="1494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7844C3B-4305-104D-826D-3D989A63687A}"/>
                  </a:ext>
                </a:extLst>
              </p14:cNvPr>
              <p14:cNvContentPartPr/>
              <p14:nvPr/>
            </p14:nvContentPartPr>
            <p14:xfrm>
              <a:off x="8421505" y="4578219"/>
              <a:ext cx="37800" cy="2138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7844C3B-4305-104D-826D-3D989A63687A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413945" y="4570659"/>
                <a:ext cx="529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FF536FA1-9411-874D-AA39-2A4CFDB10BA2}"/>
                  </a:ext>
                </a:extLst>
              </p14:cNvPr>
              <p14:cNvContentPartPr/>
              <p14:nvPr/>
            </p14:nvContentPartPr>
            <p14:xfrm>
              <a:off x="8291545" y="4982859"/>
              <a:ext cx="116640" cy="1807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FF536FA1-9411-874D-AA39-2A4CFDB10BA2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283985" y="4975299"/>
                <a:ext cx="1317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6D8CEE4-719A-A94B-B5CD-86E3DABC096B}"/>
                  </a:ext>
                </a:extLst>
              </p14:cNvPr>
              <p14:cNvContentPartPr/>
              <p14:nvPr/>
            </p14:nvContentPartPr>
            <p14:xfrm>
              <a:off x="8246185" y="5310819"/>
              <a:ext cx="127440" cy="1821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6D8CEE4-719A-A94B-B5CD-86E3DABC096B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238625" y="5303259"/>
                <a:ext cx="1425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F43D659C-F9CB-0C4B-8F30-9299BBC63A62}"/>
                  </a:ext>
                </a:extLst>
              </p14:cNvPr>
              <p14:cNvContentPartPr/>
              <p14:nvPr/>
            </p14:nvContentPartPr>
            <p14:xfrm>
              <a:off x="8244745" y="5675499"/>
              <a:ext cx="129240" cy="1875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F43D659C-F9CB-0C4B-8F30-9299BBC63A62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237185" y="5667939"/>
                <a:ext cx="1443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497032F3-D8B8-0247-A553-4AE53DAC8FC1}"/>
                  </a:ext>
                </a:extLst>
              </p14:cNvPr>
              <p14:cNvContentPartPr/>
              <p14:nvPr/>
            </p14:nvContentPartPr>
            <p14:xfrm>
              <a:off x="8756305" y="5240619"/>
              <a:ext cx="574200" cy="2527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497032F3-D8B8-0247-A553-4AE53DAC8FC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748745" y="5233059"/>
                <a:ext cx="58932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E52B8D3-DF5D-DF40-B9A5-107AE3266745}"/>
                  </a:ext>
                </a:extLst>
              </p14:cNvPr>
              <p14:cNvContentPartPr/>
              <p14:nvPr/>
            </p14:nvContentPartPr>
            <p14:xfrm>
              <a:off x="8733985" y="5010579"/>
              <a:ext cx="124560" cy="345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E52B8D3-DF5D-DF40-B9A5-107AE3266745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726425" y="5003019"/>
                <a:ext cx="1396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3F8EF1A2-4297-1D4C-8F92-5F29151B0687}"/>
                  </a:ext>
                </a:extLst>
              </p14:cNvPr>
              <p14:cNvContentPartPr/>
              <p14:nvPr/>
            </p14:nvContentPartPr>
            <p14:xfrm>
              <a:off x="8938825" y="4871259"/>
              <a:ext cx="202320" cy="2894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3F8EF1A2-4297-1D4C-8F92-5F29151B0687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931265" y="4863699"/>
                <a:ext cx="21744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75450EF1-8053-3A47-86C4-A69B7FD5E7A9}"/>
                  </a:ext>
                </a:extLst>
              </p14:cNvPr>
              <p14:cNvContentPartPr/>
              <p14:nvPr/>
            </p14:nvContentPartPr>
            <p14:xfrm>
              <a:off x="8899945" y="4565619"/>
              <a:ext cx="204120" cy="1980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75450EF1-8053-3A47-86C4-A69B7FD5E7A9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892385" y="4558059"/>
                <a:ext cx="2192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D97EE8AF-7657-124D-9AB1-B89B99472507}"/>
                  </a:ext>
                </a:extLst>
              </p14:cNvPr>
              <p14:cNvContentPartPr/>
              <p14:nvPr/>
            </p14:nvContentPartPr>
            <p14:xfrm>
              <a:off x="8963665" y="5649939"/>
              <a:ext cx="37800" cy="2408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D97EE8AF-7657-124D-9AB1-B89B99472507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956105" y="5642379"/>
                <a:ext cx="529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E04A4383-E8C8-9B42-A270-01FAEC548436}"/>
                  </a:ext>
                </a:extLst>
              </p14:cNvPr>
              <p14:cNvContentPartPr/>
              <p14:nvPr/>
            </p14:nvContentPartPr>
            <p14:xfrm>
              <a:off x="9411865" y="4504779"/>
              <a:ext cx="351720" cy="13518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E04A4383-E8C8-9B42-A270-01FAEC548436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9404305" y="4497219"/>
                <a:ext cx="366840" cy="13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68F7335F-B997-9348-84D7-C6B53D014BA5}"/>
                  </a:ext>
                </a:extLst>
              </p14:cNvPr>
              <p14:cNvContentPartPr/>
              <p14:nvPr/>
            </p14:nvContentPartPr>
            <p14:xfrm>
              <a:off x="10184425" y="4662099"/>
              <a:ext cx="1396800" cy="7178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68F7335F-B997-9348-84D7-C6B53D014BA5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0176865" y="4654543"/>
                <a:ext cx="1411920" cy="7329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9738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2536</TotalTime>
  <Words>733</Words>
  <Application>Microsoft Macintosh PowerPoint</Application>
  <PresentationFormat>Widescreen</PresentationFormat>
  <Paragraphs>137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Apple Chancery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281</cp:revision>
  <cp:lastPrinted>2020-10-02T18:06:10Z</cp:lastPrinted>
  <dcterms:created xsi:type="dcterms:W3CDTF">2020-09-16T15:38:21Z</dcterms:created>
  <dcterms:modified xsi:type="dcterms:W3CDTF">2020-11-24T04:38:12Z</dcterms:modified>
</cp:coreProperties>
</file>